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6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5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7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1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8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7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8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6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8FEB-D178-4F6B-BC38-F4004107F4F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FBEE-45E9-4C08-9024-981B16AF3B0D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1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er\AppData\Local\Microsoft\Windows\Temporary Internet Files\Content.Word\IMG_075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35998" y="1245554"/>
            <a:ext cx="5777865" cy="51536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1048629" y="3218595"/>
            <a:ext cx="1896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inion Pro"/>
              </a:rPr>
              <a:t>QUEMADOR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inion Pro"/>
              </a:rPr>
              <a:t>GLP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9531" y="2413052"/>
            <a:ext cx="323197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Retorno de gases de </a:t>
            </a:r>
            <a:r>
              <a:rPr lang="en-US" sz="1600" dirty="0" smtClean="0">
                <a:solidFill>
                  <a:srgbClr val="000000"/>
                </a:solidFill>
                <a:latin typeface="Minion Pro"/>
              </a:rPr>
              <a:t>combustion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1/2”</a:t>
            </a:r>
            <a:r>
              <a:rPr lang="en-US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s-E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93925" y="1354079"/>
            <a:ext cx="2481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inion Pro"/>
              </a:rPr>
              <a:t>Purga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 / </a:t>
            </a:r>
            <a:r>
              <a:rPr lang="en-US" sz="1600" dirty="0" err="1" smtClean="0">
                <a:solidFill>
                  <a:srgbClr val="000000"/>
                </a:solidFill>
                <a:latin typeface="Minion Pro"/>
              </a:rPr>
              <a:t>Ingreso</a:t>
            </a:r>
            <a:r>
              <a:rPr lang="en-US" sz="1600" dirty="0" smtClean="0">
                <a:solidFill>
                  <a:srgbClr val="000000"/>
                </a:solidFill>
                <a:latin typeface="Minion Pro"/>
              </a:rPr>
              <a:t> N o CO</a:t>
            </a:r>
            <a:r>
              <a:rPr lang="en-US" sz="1600" baseline="-25000" dirty="0" smtClean="0">
                <a:solidFill>
                  <a:srgbClr val="000000"/>
                </a:solidFill>
                <a:latin typeface="Minion Pro"/>
              </a:rPr>
              <a:t>2</a:t>
            </a:r>
            <a:endParaRPr lang="en-US" sz="1600" baseline="-250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1/4”</a:t>
            </a:r>
            <a:endParaRPr lang="es-E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181578" y="1793197"/>
            <a:ext cx="261040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control de temperature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Minion Pro"/>
              </a:rPr>
              <a:t> de gases de </a:t>
            </a:r>
            <a:r>
              <a:rPr lang="en-US" sz="1600" dirty="0" err="1" smtClean="0">
                <a:solidFill>
                  <a:srgbClr val="000000"/>
                </a:solidFill>
                <a:latin typeface="Minion Pro"/>
              </a:rPr>
              <a:t>salida</a:t>
            </a:r>
            <a:endParaRPr lang="en-US" sz="16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6</a:t>
            </a:r>
            <a:r>
              <a:rPr lang="en-US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”</a:t>
            </a:r>
            <a:r>
              <a:rPr lang="en-US" sz="11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s-ES" sz="11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93925" y="5908661"/>
            <a:ext cx="29017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	</a:t>
            </a:r>
            <a:r>
              <a:rPr lang="es-ES" sz="1600" dirty="0">
                <a:solidFill>
                  <a:srgbClr val="000000"/>
                </a:solidFill>
                <a:latin typeface="Minion Pro"/>
              </a:rPr>
              <a:t>línea de extracción de </a:t>
            </a:r>
            <a:r>
              <a:rPr lang="es-ES" sz="1600" dirty="0" smtClean="0">
                <a:solidFill>
                  <a:srgbClr val="000000"/>
                </a:solidFill>
                <a:latin typeface="Minion Pro"/>
              </a:rPr>
              <a:t>gases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1”</a:t>
            </a:r>
            <a:r>
              <a:rPr lang="en-US" sz="11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s-ES" sz="11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181578" y="3218595"/>
            <a:ext cx="2814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Control de temperature de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Minion Pro"/>
              </a:rPr>
              <a:t> PIROLISIS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070405" y="4924223"/>
            <a:ext cx="30364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Linea de </a:t>
            </a:r>
            <a:r>
              <a:rPr lang="en-US" sz="1600" dirty="0" err="1">
                <a:solidFill>
                  <a:srgbClr val="000000"/>
                </a:solidFill>
                <a:latin typeface="Minion Pro"/>
              </a:rPr>
              <a:t>recuperacion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 de </a:t>
            </a:r>
            <a:r>
              <a:rPr lang="en-US" sz="1600" dirty="0" err="1" smtClean="0">
                <a:solidFill>
                  <a:srgbClr val="000000"/>
                </a:solidFill>
                <a:latin typeface="Minion Pro"/>
              </a:rPr>
              <a:t>calor</a:t>
            </a:r>
            <a:endParaRPr lang="en-US" sz="16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6”</a:t>
            </a:r>
            <a:r>
              <a:rPr lang="en-US" sz="11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s-ES" sz="11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s-ES" sz="1400" dirty="0">
              <a:solidFill>
                <a:prstClr val="black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 flipH="1" flipV="1">
            <a:off x="7290148" y="4496844"/>
            <a:ext cx="1711613" cy="601249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 flipV="1">
            <a:off x="7966553" y="3218595"/>
            <a:ext cx="1328505" cy="16927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>
            <a:off x="6424930" y="2085584"/>
            <a:ext cx="2870128" cy="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3144033" y="1537300"/>
            <a:ext cx="1415441" cy="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4" idx="3"/>
          </p:cNvCxnSpPr>
          <p:nvPr/>
        </p:nvCxnSpPr>
        <p:spPr>
          <a:xfrm flipV="1">
            <a:off x="3261505" y="2085589"/>
            <a:ext cx="884610" cy="727573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144033" y="3387872"/>
            <a:ext cx="923632" cy="0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3554803" y="3803370"/>
            <a:ext cx="2056857" cy="2105291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V="1">
            <a:off x="3486159" y="5523980"/>
            <a:ext cx="1373940" cy="40130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536114" y="124385"/>
            <a:ext cx="4514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Minion Pr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inion Pro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Berlin Sans FB" panose="020E0602020502020306" pitchFamily="34" charset="0"/>
              </a:rPr>
              <a:t>HORNO DE PIROLISIS</a:t>
            </a:r>
            <a:endParaRPr lang="es-ES" sz="3200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38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Century Gothic</vt:lpstr>
      <vt:lpstr>Minion Pro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3</cp:revision>
  <dcterms:created xsi:type="dcterms:W3CDTF">2017-09-26T13:47:19Z</dcterms:created>
  <dcterms:modified xsi:type="dcterms:W3CDTF">2018-09-08T03:00:43Z</dcterms:modified>
</cp:coreProperties>
</file>