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9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8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7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8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4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8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1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0C56-90ED-2C48-880A-DF3B23FEB27E}" type="datetimeFigureOut">
              <a:rPr lang="en-US" smtClean="0"/>
              <a:t>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90E8-BB18-DA4A-98EE-7C0873B67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Cheat on the WBT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ETHOS 2015</a:t>
            </a:r>
          </a:p>
          <a:p>
            <a:r>
              <a:rPr lang="en-US" dirty="0" smtClean="0"/>
              <a:t>Sam </a:t>
            </a:r>
            <a:r>
              <a:rPr lang="en-US" dirty="0" err="1" smtClean="0"/>
              <a:t>Bentson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797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more water in the test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1" b="207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18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at lower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Cleaner burning because enough air present to burn wood gas</a:t>
            </a:r>
          </a:p>
          <a:p>
            <a:r>
              <a:rPr lang="en-US" dirty="0" smtClean="0"/>
              <a:t>Higher efficiency because not too much hot gasses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3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Tend fire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Cleaner because can control how much wood gas created</a:t>
            </a:r>
          </a:p>
          <a:p>
            <a:r>
              <a:rPr lang="en-US" dirty="0" smtClean="0"/>
              <a:t>Cleaner because can control mixing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71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stove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liquid starter</a:t>
            </a:r>
          </a:p>
          <a:p>
            <a:r>
              <a:rPr lang="en-US" dirty="0" smtClean="0"/>
              <a:t>Regular sized kindling</a:t>
            </a:r>
          </a:p>
          <a:p>
            <a:r>
              <a:rPr lang="en-US" dirty="0" smtClean="0"/>
              <a:t>Very small fire, build up slowly</a:t>
            </a:r>
          </a:p>
          <a:p>
            <a:r>
              <a:rPr lang="en-US" dirty="0" smtClean="0"/>
              <a:t>Or, skip start up emissions entirely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5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regular cut 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control mixing</a:t>
            </a:r>
          </a:p>
          <a:p>
            <a:r>
              <a:rPr lang="en-US" dirty="0" smtClean="0"/>
              <a:t>And firepower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6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longer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average out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6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 pot skirt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Greatly increases thermal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2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Simmer at lower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Evaporates less water</a:t>
            </a:r>
          </a:p>
          <a:p>
            <a:r>
              <a:rPr lang="en-US" dirty="0" smtClean="0"/>
              <a:t>Uses less fuel</a:t>
            </a:r>
          </a:p>
          <a:p>
            <a:r>
              <a:rPr lang="en-US" dirty="0" smtClean="0"/>
              <a:t>Can be fixed by normalizing to </a:t>
            </a:r>
            <a:r>
              <a:rPr lang="en-US" smtClean="0"/>
              <a:t>constant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0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120</Words>
  <Application>Microsoft Macintosh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How to Cheat on the WBT </vt:lpstr>
      <vt:lpstr>Use more water in the test</vt:lpstr>
      <vt:lpstr>Test at lower power</vt:lpstr>
      <vt:lpstr>Tend fire carefully</vt:lpstr>
      <vt:lpstr>Start stove carefully</vt:lpstr>
      <vt:lpstr>Use regular cut wood</vt:lpstr>
      <vt:lpstr>Do longer tests</vt:lpstr>
      <vt:lpstr>Use a pot skirt</vt:lpstr>
      <vt:lpstr>Simmer at lower temperatures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Cheat on the WBT </dc:title>
  <dc:creator>Daniel</dc:creator>
  <cp:lastModifiedBy>Daniel</cp:lastModifiedBy>
  <cp:revision>1</cp:revision>
  <dcterms:created xsi:type="dcterms:W3CDTF">2015-01-25T05:18:06Z</dcterms:created>
  <dcterms:modified xsi:type="dcterms:W3CDTF">2015-01-25T05:25:54Z</dcterms:modified>
</cp:coreProperties>
</file>