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4" r:id="rId11"/>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5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7641F6C-53F5-4CE5-B7F0-1CECB2E7456C}" type="datetimeFigureOut">
              <a:rPr lang="es-SV" smtClean="0"/>
              <a:t>21/11/2019</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32E92671-6946-4AB0-984D-7E0027D74108}" type="slidenum">
              <a:rPr lang="es-SV" smtClean="0"/>
              <a:t>‹Nº›</a:t>
            </a:fld>
            <a:endParaRPr lang="es-S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7641F6C-53F5-4CE5-B7F0-1CECB2E7456C}" type="datetimeFigureOut">
              <a:rPr lang="es-SV" smtClean="0"/>
              <a:t>21/11/2019</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32E92671-6946-4AB0-984D-7E0027D74108}" type="slidenum">
              <a:rPr lang="es-SV" smtClean="0"/>
              <a:t>‹Nº›</a:t>
            </a:fld>
            <a:endParaRPr lang="es-S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7641F6C-53F5-4CE5-B7F0-1CECB2E7456C}" type="datetimeFigureOut">
              <a:rPr lang="es-SV" smtClean="0"/>
              <a:t>21/11/2019</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32E92671-6946-4AB0-984D-7E0027D74108}" type="slidenum">
              <a:rPr lang="es-SV" smtClean="0"/>
              <a:t>‹Nº›</a:t>
            </a:fld>
            <a:endParaRPr lang="es-SV"/>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07641F6C-53F5-4CE5-B7F0-1CECB2E7456C}" type="datetimeFigureOut">
              <a:rPr lang="es-SV" smtClean="0"/>
              <a:t>21/11/2019</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32E92671-6946-4AB0-984D-7E0027D74108}" type="slidenum">
              <a:rPr lang="es-SV" smtClean="0"/>
              <a:t>‹Nº›</a:t>
            </a:fld>
            <a:endParaRPr lang="es-SV"/>
          </a:p>
        </p:txBody>
      </p:sp>
      <p:sp>
        <p:nvSpPr>
          <p:cNvPr id="7" name="Title 6"/>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7641F6C-53F5-4CE5-B7F0-1CECB2E7456C}" type="datetimeFigureOut">
              <a:rPr lang="es-SV" smtClean="0"/>
              <a:t>21/11/2019</a:t>
            </a:fld>
            <a:endParaRPr lang="es-SV"/>
          </a:p>
        </p:txBody>
      </p:sp>
      <p:sp>
        <p:nvSpPr>
          <p:cNvPr id="5" name="Footer Placeholder 4"/>
          <p:cNvSpPr>
            <a:spLocks noGrp="1"/>
          </p:cNvSpPr>
          <p:nvPr>
            <p:ph type="ftr" sz="quarter" idx="11"/>
          </p:nvPr>
        </p:nvSpPr>
        <p:spPr/>
        <p:txBody>
          <a:bodyPr/>
          <a:lstStyle/>
          <a:p>
            <a:endParaRPr lang="es-SV"/>
          </a:p>
        </p:txBody>
      </p:sp>
      <p:sp>
        <p:nvSpPr>
          <p:cNvPr id="6" name="Slide Number Placeholder 5"/>
          <p:cNvSpPr>
            <a:spLocks noGrp="1"/>
          </p:cNvSpPr>
          <p:nvPr>
            <p:ph type="sldNum" sz="quarter" idx="12"/>
          </p:nvPr>
        </p:nvSpPr>
        <p:spPr/>
        <p:txBody>
          <a:bodyPr/>
          <a:lstStyle/>
          <a:p>
            <a:fld id="{32E92671-6946-4AB0-984D-7E0027D74108}" type="slidenum">
              <a:rPr lang="es-SV" smtClean="0"/>
              <a:t>‹Nº›</a:t>
            </a:fld>
            <a:endParaRPr lang="es-S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07641F6C-53F5-4CE5-B7F0-1CECB2E7456C}" type="datetimeFigureOut">
              <a:rPr lang="es-SV" smtClean="0"/>
              <a:t>21/11/2019</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32E92671-6946-4AB0-984D-7E0027D74108}" type="slidenum">
              <a:rPr lang="es-SV" smtClean="0"/>
              <a:t>‹Nº›</a:t>
            </a:fld>
            <a:endParaRPr lang="es-SV"/>
          </a:p>
        </p:txBody>
      </p:sp>
      <p:sp>
        <p:nvSpPr>
          <p:cNvPr id="9" name="Content Placeholder 8"/>
          <p:cNvSpPr>
            <a:spLocks noGrp="1"/>
          </p:cNvSpPr>
          <p:nvPr>
            <p:ph sz="quarter" idx="13"/>
          </p:nvPr>
        </p:nvSpPr>
        <p:spPr>
          <a:xfrm>
            <a:off x="676655"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7641F6C-53F5-4CE5-B7F0-1CECB2E7456C}" type="datetimeFigureOut">
              <a:rPr lang="es-SV" smtClean="0"/>
              <a:t>21/11/2019</a:t>
            </a:fld>
            <a:endParaRPr lang="es-SV"/>
          </a:p>
        </p:txBody>
      </p:sp>
      <p:sp>
        <p:nvSpPr>
          <p:cNvPr id="8" name="Footer Placeholder 7"/>
          <p:cNvSpPr>
            <a:spLocks noGrp="1"/>
          </p:cNvSpPr>
          <p:nvPr>
            <p:ph type="ftr" sz="quarter" idx="11"/>
          </p:nvPr>
        </p:nvSpPr>
        <p:spPr/>
        <p:txBody>
          <a:bodyPr/>
          <a:lstStyle/>
          <a:p>
            <a:endParaRPr lang="es-SV"/>
          </a:p>
        </p:txBody>
      </p:sp>
      <p:sp>
        <p:nvSpPr>
          <p:cNvPr id="9" name="Slide Number Placeholder 8"/>
          <p:cNvSpPr>
            <a:spLocks noGrp="1"/>
          </p:cNvSpPr>
          <p:nvPr>
            <p:ph type="sldNum" sz="quarter" idx="12"/>
          </p:nvPr>
        </p:nvSpPr>
        <p:spPr/>
        <p:txBody>
          <a:bodyPr/>
          <a:lstStyle/>
          <a:p>
            <a:fld id="{32E92671-6946-4AB0-984D-7E0027D74108}" type="slidenum">
              <a:rPr lang="es-SV" smtClean="0"/>
              <a:t>‹Nº›</a:t>
            </a:fld>
            <a:endParaRPr lang="es-S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07641F6C-53F5-4CE5-B7F0-1CECB2E7456C}" type="datetimeFigureOut">
              <a:rPr lang="es-SV" smtClean="0"/>
              <a:t>21/11/2019</a:t>
            </a:fld>
            <a:endParaRPr lang="es-SV"/>
          </a:p>
        </p:txBody>
      </p:sp>
      <p:sp>
        <p:nvSpPr>
          <p:cNvPr id="4" name="Footer Placeholder 3"/>
          <p:cNvSpPr>
            <a:spLocks noGrp="1"/>
          </p:cNvSpPr>
          <p:nvPr>
            <p:ph type="ftr" sz="quarter" idx="11"/>
          </p:nvPr>
        </p:nvSpPr>
        <p:spPr/>
        <p:txBody>
          <a:bodyPr/>
          <a:lstStyle/>
          <a:p>
            <a:endParaRPr lang="es-SV"/>
          </a:p>
        </p:txBody>
      </p:sp>
      <p:sp>
        <p:nvSpPr>
          <p:cNvPr id="5" name="Slide Number Placeholder 4"/>
          <p:cNvSpPr>
            <a:spLocks noGrp="1"/>
          </p:cNvSpPr>
          <p:nvPr>
            <p:ph type="sldNum" sz="quarter" idx="12"/>
          </p:nvPr>
        </p:nvSpPr>
        <p:spPr/>
        <p:txBody>
          <a:bodyPr/>
          <a:lstStyle/>
          <a:p>
            <a:fld id="{32E92671-6946-4AB0-984D-7E0027D74108}" type="slidenum">
              <a:rPr lang="es-SV" smtClean="0"/>
              <a:t>‹Nº›</a:t>
            </a:fld>
            <a:endParaRPr lang="es-S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07641F6C-53F5-4CE5-B7F0-1CECB2E7456C}" type="datetimeFigureOut">
              <a:rPr lang="es-SV" smtClean="0"/>
              <a:t>21/11/2019</a:t>
            </a:fld>
            <a:endParaRPr lang="es-SV"/>
          </a:p>
        </p:txBody>
      </p:sp>
      <p:sp>
        <p:nvSpPr>
          <p:cNvPr id="3" name="Footer Placeholder 2"/>
          <p:cNvSpPr>
            <a:spLocks noGrp="1"/>
          </p:cNvSpPr>
          <p:nvPr>
            <p:ph type="ftr" sz="quarter" idx="11"/>
          </p:nvPr>
        </p:nvSpPr>
        <p:spPr/>
        <p:txBody>
          <a:bodyPr/>
          <a:lstStyle/>
          <a:p>
            <a:endParaRPr lang="es-SV"/>
          </a:p>
        </p:txBody>
      </p:sp>
      <p:sp>
        <p:nvSpPr>
          <p:cNvPr id="4" name="Slide Number Placeholder 3"/>
          <p:cNvSpPr>
            <a:spLocks noGrp="1"/>
          </p:cNvSpPr>
          <p:nvPr>
            <p:ph type="sldNum" sz="quarter" idx="12"/>
          </p:nvPr>
        </p:nvSpPr>
        <p:spPr/>
        <p:txBody>
          <a:bodyPr/>
          <a:lstStyle/>
          <a:p>
            <a:fld id="{32E92671-6946-4AB0-984D-7E0027D74108}" type="slidenum">
              <a:rPr lang="es-SV" smtClean="0"/>
              <a:t>‹Nº›</a:t>
            </a:fld>
            <a:endParaRPr lang="es-S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7641F6C-53F5-4CE5-B7F0-1CECB2E7456C}" type="datetimeFigureOut">
              <a:rPr lang="es-SV" smtClean="0"/>
              <a:t>21/11/2019</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32E92671-6946-4AB0-984D-7E0027D74108}" type="slidenum">
              <a:rPr lang="es-SV" smtClean="0"/>
              <a:t>‹Nº›</a:t>
            </a:fld>
            <a:endParaRPr lang="es-SV"/>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7641F6C-53F5-4CE5-B7F0-1CECB2E7456C}" type="datetimeFigureOut">
              <a:rPr lang="es-SV" smtClean="0"/>
              <a:t>21/11/2019</a:t>
            </a:fld>
            <a:endParaRPr lang="es-SV"/>
          </a:p>
        </p:txBody>
      </p:sp>
      <p:sp>
        <p:nvSpPr>
          <p:cNvPr id="6" name="Footer Placeholder 5"/>
          <p:cNvSpPr>
            <a:spLocks noGrp="1"/>
          </p:cNvSpPr>
          <p:nvPr>
            <p:ph type="ftr" sz="quarter" idx="11"/>
          </p:nvPr>
        </p:nvSpPr>
        <p:spPr/>
        <p:txBody>
          <a:bodyPr/>
          <a:lstStyle/>
          <a:p>
            <a:endParaRPr lang="es-SV"/>
          </a:p>
        </p:txBody>
      </p:sp>
      <p:sp>
        <p:nvSpPr>
          <p:cNvPr id="7" name="Slide Number Placeholder 6"/>
          <p:cNvSpPr>
            <a:spLocks noGrp="1"/>
          </p:cNvSpPr>
          <p:nvPr>
            <p:ph type="sldNum" sz="quarter" idx="12"/>
          </p:nvPr>
        </p:nvSpPr>
        <p:spPr/>
        <p:txBody>
          <a:bodyPr/>
          <a:lstStyle/>
          <a:p>
            <a:fld id="{32E92671-6946-4AB0-984D-7E0027D74108}" type="slidenum">
              <a:rPr lang="es-SV" smtClean="0"/>
              <a:t>‹Nº›</a:t>
            </a:fld>
            <a:endParaRPr lang="es-SV"/>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07641F6C-53F5-4CE5-B7F0-1CECB2E7456C}" type="datetimeFigureOut">
              <a:rPr lang="es-SV" smtClean="0"/>
              <a:t>21/11/2019</a:t>
            </a:fld>
            <a:endParaRPr lang="es-SV"/>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s-SV"/>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2E92671-6946-4AB0-984D-7E0027D74108}" type="slidenum">
              <a:rPr lang="es-SV" smtClean="0"/>
              <a:t>‹Nº›</a:t>
            </a:fld>
            <a:endParaRPr lang="es-SV"/>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692696"/>
            <a:ext cx="7772400" cy="1470025"/>
          </a:xfrm>
        </p:spPr>
        <p:txBody>
          <a:bodyPr/>
          <a:lstStyle/>
          <a:p>
            <a:r>
              <a:rPr lang="es-MX" dirty="0" smtClean="0"/>
              <a:t>Proyecto estufa FINCA</a:t>
            </a:r>
            <a:endParaRPr lang="es-SV" dirty="0"/>
          </a:p>
        </p:txBody>
      </p:sp>
      <p:sp>
        <p:nvSpPr>
          <p:cNvPr id="3" name="2 Subtítulo"/>
          <p:cNvSpPr>
            <a:spLocks noGrp="1"/>
          </p:cNvSpPr>
          <p:nvPr>
            <p:ph type="subTitle" idx="1"/>
          </p:nvPr>
        </p:nvSpPr>
        <p:spPr>
          <a:xfrm>
            <a:off x="1259632" y="2420888"/>
            <a:ext cx="6400800" cy="1752600"/>
          </a:xfrm>
        </p:spPr>
        <p:txBody>
          <a:bodyPr/>
          <a:lstStyle/>
          <a:p>
            <a:r>
              <a:rPr lang="es-MX" dirty="0" smtClean="0"/>
              <a:t>Diseño: Art Donnelly</a:t>
            </a:r>
          </a:p>
          <a:p>
            <a:r>
              <a:rPr lang="es-MX" dirty="0" smtClean="0"/>
              <a:t>Dibujos: Gustavo Peña</a:t>
            </a:r>
            <a:endParaRPr lang="es-MX" dirty="0"/>
          </a:p>
          <a:p>
            <a:r>
              <a:rPr lang="es-MX" dirty="0" smtClean="0"/>
              <a:t>Plan piloto Perú</a:t>
            </a:r>
            <a:endParaRPr lang="es-SV" dirty="0"/>
          </a:p>
        </p:txBody>
      </p:sp>
    </p:spTree>
    <p:extLst>
      <p:ext uri="{BB962C8B-B14F-4D97-AF65-F5344CB8AC3E}">
        <p14:creationId xmlns:p14="http://schemas.microsoft.com/office/powerpoint/2010/main" val="3689629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020" y="194811"/>
            <a:ext cx="8849960" cy="6468378"/>
          </a:xfrm>
          <a:prstGeom prst="rect">
            <a:avLst/>
          </a:prstGeom>
        </p:spPr>
      </p:pic>
      <p:sp>
        <p:nvSpPr>
          <p:cNvPr id="3" name="2 CuadroTexto"/>
          <p:cNvSpPr txBox="1"/>
          <p:nvPr/>
        </p:nvSpPr>
        <p:spPr>
          <a:xfrm>
            <a:off x="683568" y="4869160"/>
            <a:ext cx="7992888" cy="1477328"/>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s-MX" dirty="0" smtClean="0"/>
              <a:t>Con esta sección de la parte interna donde se busca una buena transferencia de calor, debes de buscar tu mejor configuración, ya sea mas abierta o mas cerrada, tienes que hacer varias pruebas para lograr la medida mas adecuada, si ves que sale humo por la parte de debajo de la plancha, entonces tienes que agrandar esta sección de a poco hasta tener tu mejor configuración</a:t>
            </a:r>
            <a:endParaRPr lang="es-SV" dirty="0"/>
          </a:p>
        </p:txBody>
      </p:sp>
      <p:sp>
        <p:nvSpPr>
          <p:cNvPr id="4" name="3 Estrella de 32 puntas"/>
          <p:cNvSpPr/>
          <p:nvPr/>
        </p:nvSpPr>
        <p:spPr>
          <a:xfrm>
            <a:off x="4427984" y="1412776"/>
            <a:ext cx="3672408" cy="2448272"/>
          </a:xfrm>
          <a:prstGeom prst="star32">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cxnSp>
        <p:nvCxnSpPr>
          <p:cNvPr id="7" name="6 Conector recto de flecha"/>
          <p:cNvCxnSpPr/>
          <p:nvPr/>
        </p:nvCxnSpPr>
        <p:spPr>
          <a:xfrm flipV="1">
            <a:off x="5508104" y="2636912"/>
            <a:ext cx="648072" cy="2232248"/>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227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endParaRPr lang="es-SV"/>
          </a:p>
        </p:txBody>
      </p:sp>
      <p:sp>
        <p:nvSpPr>
          <p:cNvPr id="5" name="4 Marcador de texto"/>
          <p:cNvSpPr>
            <a:spLocks noGrp="1"/>
          </p:cNvSpPr>
          <p:nvPr>
            <p:ph type="body" idx="1"/>
          </p:nvPr>
        </p:nvSpPr>
        <p:spPr/>
        <p:txBody>
          <a:bodyPr/>
          <a:lstStyle/>
          <a:p>
            <a:endParaRPr lang="es-SV"/>
          </a:p>
        </p:txBody>
      </p:sp>
      <p:pic>
        <p:nvPicPr>
          <p:cNvPr id="6" name="5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609316"/>
            <a:ext cx="7360498" cy="5964982"/>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5134013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8" y="418067"/>
            <a:ext cx="6984776" cy="580542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92697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9657" y="620688"/>
            <a:ext cx="7305300" cy="5465214"/>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297857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084" y="476672"/>
            <a:ext cx="8460432" cy="588887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528622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8" y="615367"/>
            <a:ext cx="7490785" cy="607576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832421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rotWithShape="1">
          <a:blip r:embed="rId2">
            <a:extLst>
              <a:ext uri="{28A0092B-C50C-407E-A947-70E740481C1C}">
                <a14:useLocalDpi xmlns:a14="http://schemas.microsoft.com/office/drawing/2010/main" val="0"/>
              </a:ext>
            </a:extLst>
          </a:blip>
          <a:srcRect t="9305" b="1766"/>
          <a:stretch/>
        </p:blipFill>
        <p:spPr>
          <a:xfrm>
            <a:off x="1259632" y="1038577"/>
            <a:ext cx="6731760" cy="546382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7721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512" y="1340768"/>
            <a:ext cx="4724751" cy="3882594"/>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79912" y="404664"/>
            <a:ext cx="4991102" cy="384835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3 CuadroTexto"/>
          <p:cNvSpPr txBox="1"/>
          <p:nvPr/>
        </p:nvSpPr>
        <p:spPr>
          <a:xfrm>
            <a:off x="5220072" y="4581128"/>
            <a:ext cx="3550942" cy="1754326"/>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dirty="0" smtClean="0"/>
              <a:t>Esta parte de la estufa es movible, es como un anillo que va sobre la salida de la llama de la estufa finca, es para terminar de direccionar el calor hacia la recámara de la estufa.</a:t>
            </a:r>
            <a:endParaRPr lang="es-SV" dirty="0"/>
          </a:p>
        </p:txBody>
      </p:sp>
      <p:cxnSp>
        <p:nvCxnSpPr>
          <p:cNvPr id="6" name="5 Conector recto de flecha"/>
          <p:cNvCxnSpPr/>
          <p:nvPr/>
        </p:nvCxnSpPr>
        <p:spPr>
          <a:xfrm flipH="1" flipV="1">
            <a:off x="6660232" y="3501008"/>
            <a:ext cx="711743" cy="43204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 name="6 CuadroTexto"/>
          <p:cNvSpPr txBox="1"/>
          <p:nvPr/>
        </p:nvSpPr>
        <p:spPr>
          <a:xfrm>
            <a:off x="1403648" y="4244390"/>
            <a:ext cx="1512168"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s-MX" dirty="0" smtClean="0"/>
              <a:t>Vista externa</a:t>
            </a:r>
            <a:endParaRPr lang="es-SV" dirty="0"/>
          </a:p>
        </p:txBody>
      </p:sp>
      <p:cxnSp>
        <p:nvCxnSpPr>
          <p:cNvPr id="8" name="7 Conector recto de flecha"/>
          <p:cNvCxnSpPr/>
          <p:nvPr/>
        </p:nvCxnSpPr>
        <p:spPr>
          <a:xfrm flipH="1" flipV="1">
            <a:off x="2181847" y="3416026"/>
            <a:ext cx="360040" cy="82836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7371975" y="3598059"/>
            <a:ext cx="1390702" cy="646331"/>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s-MX" dirty="0" smtClean="0"/>
              <a:t>Vista dentro de la estufa</a:t>
            </a:r>
            <a:endParaRPr lang="es-SV" dirty="0"/>
          </a:p>
        </p:txBody>
      </p:sp>
      <p:sp>
        <p:nvSpPr>
          <p:cNvPr id="12" name="11 CuadroTexto"/>
          <p:cNvSpPr txBox="1"/>
          <p:nvPr/>
        </p:nvSpPr>
        <p:spPr>
          <a:xfrm>
            <a:off x="2943542" y="692696"/>
            <a:ext cx="2462161" cy="92333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dirty="0" smtClean="0"/>
              <a:t>Esta sección es parte de la estufa finca, concentrador de calor</a:t>
            </a:r>
            <a:endParaRPr lang="es-SV" dirty="0"/>
          </a:p>
        </p:txBody>
      </p:sp>
      <p:cxnSp>
        <p:nvCxnSpPr>
          <p:cNvPr id="13" name="12 Conector recto de flecha"/>
          <p:cNvCxnSpPr/>
          <p:nvPr/>
        </p:nvCxnSpPr>
        <p:spPr>
          <a:xfrm>
            <a:off x="4644008" y="1616026"/>
            <a:ext cx="936105" cy="18000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15 Conector recto de flecha"/>
          <p:cNvCxnSpPr/>
          <p:nvPr/>
        </p:nvCxnSpPr>
        <p:spPr>
          <a:xfrm flipH="1">
            <a:off x="2541887" y="1616026"/>
            <a:ext cx="1603474" cy="221418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74226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19" y="620688"/>
            <a:ext cx="3996601" cy="37444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3"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99992" y="620688"/>
            <a:ext cx="4387336" cy="374441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4" name="3 CuadroTexto"/>
          <p:cNvSpPr txBox="1"/>
          <p:nvPr/>
        </p:nvSpPr>
        <p:spPr>
          <a:xfrm>
            <a:off x="827584" y="4941168"/>
            <a:ext cx="7488832" cy="1200329"/>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MX" dirty="0" smtClean="0"/>
              <a:t>Le di color rojo para que puedas tener una mejor idea de su forma, si no colocamos esta pieza el calor no se aprovecha al máximo y tendríamos un perdida debajo de plancha ( es movible, no va fija… cada vez que cargan biomasa deben de quitarla de lo contrario la estufa no sale )</a:t>
            </a:r>
            <a:endParaRPr lang="es-SV" dirty="0"/>
          </a:p>
        </p:txBody>
      </p:sp>
      <p:sp>
        <p:nvSpPr>
          <p:cNvPr id="5" name="4 CuadroTexto"/>
          <p:cNvSpPr txBox="1"/>
          <p:nvPr/>
        </p:nvSpPr>
        <p:spPr>
          <a:xfrm>
            <a:off x="5724128" y="3933056"/>
            <a:ext cx="2880320" cy="36933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wrap="square" rtlCol="0">
            <a:spAutoFit/>
          </a:bodyPr>
          <a:lstStyle/>
          <a:p>
            <a:r>
              <a:rPr lang="es-MX" dirty="0" smtClean="0"/>
              <a:t>Sección de pérdida de calor</a:t>
            </a:r>
            <a:endParaRPr lang="es-SV" dirty="0"/>
          </a:p>
        </p:txBody>
      </p:sp>
      <p:cxnSp>
        <p:nvCxnSpPr>
          <p:cNvPr id="7" name="6 Conector recto de flecha"/>
          <p:cNvCxnSpPr/>
          <p:nvPr/>
        </p:nvCxnSpPr>
        <p:spPr>
          <a:xfrm flipH="1" flipV="1">
            <a:off x="7380312" y="2564904"/>
            <a:ext cx="288032" cy="136815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232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rma de onda">
  <a:themeElements>
    <a:clrScheme name="Forma de onda">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Forma de onda">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orma de onda">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34</TotalTime>
  <Words>206</Words>
  <Application>Microsoft Office PowerPoint</Application>
  <PresentationFormat>Presentación en pantalla (4:3)</PresentationFormat>
  <Paragraphs>11</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Forma de onda</vt:lpstr>
      <vt:lpstr>Proyecto estufa FINCA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Proyecto estufa FINCA</dc:title>
  <dc:creator>FALCON</dc:creator>
  <cp:lastModifiedBy>FALCON</cp:lastModifiedBy>
  <cp:revision>3</cp:revision>
  <dcterms:created xsi:type="dcterms:W3CDTF">2019-11-21T13:21:38Z</dcterms:created>
  <dcterms:modified xsi:type="dcterms:W3CDTF">2019-11-21T13:56:33Z</dcterms:modified>
</cp:coreProperties>
</file>