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91" y="3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DT300%20data\Charring%20wood%20pellets%20Aug%207,%2020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Carbonizing 627 gms of Wood Pellets in 3" diameter fixed bed, N2 sweep</a:t>
            </a:r>
          </a:p>
        </c:rich>
      </c:tx>
      <c:layout/>
      <c:spPr>
        <a:noFill/>
        <a:ln>
          <a:noFill/>
        </a:ln>
        <a:effectLst/>
      </c:spPr>
    </c:title>
    <c:plotArea>
      <c:layout/>
      <c:scatterChart>
        <c:scatterStyle val="lineMarker"/>
        <c:ser>
          <c:idx val="0"/>
          <c:order val="0"/>
          <c:tx>
            <c:strRef>
              <c:f>'Charring wood pellets Aug 7, 20'!$E$1</c:f>
              <c:strCache>
                <c:ptCount val="1"/>
                <c:pt idx="0">
                  <c:v>T1=wall</c:v>
                </c:pt>
              </c:strCache>
            </c:strRef>
          </c:tx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xVal>
            <c:numRef>
              <c:f>'Charring wood pellets Aug 7, 20'!$D$2:$D$628</c:f>
              <c:numCache>
                <c:formatCode>0.00</c:formatCode>
                <c:ptCount val="627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</c:v>
                </c:pt>
                <c:pt idx="5">
                  <c:v>2.5</c:v>
                </c:pt>
                <c:pt idx="6">
                  <c:v>3</c:v>
                </c:pt>
                <c:pt idx="7">
                  <c:v>3.5</c:v>
                </c:pt>
                <c:pt idx="8">
                  <c:v>4</c:v>
                </c:pt>
                <c:pt idx="9">
                  <c:v>4.5</c:v>
                </c:pt>
                <c:pt idx="10">
                  <c:v>5</c:v>
                </c:pt>
                <c:pt idx="11">
                  <c:v>5.5</c:v>
                </c:pt>
                <c:pt idx="12">
                  <c:v>6</c:v>
                </c:pt>
                <c:pt idx="13">
                  <c:v>6.5</c:v>
                </c:pt>
                <c:pt idx="14">
                  <c:v>7</c:v>
                </c:pt>
                <c:pt idx="15">
                  <c:v>7.5</c:v>
                </c:pt>
                <c:pt idx="16">
                  <c:v>8</c:v>
                </c:pt>
                <c:pt idx="17">
                  <c:v>8.5</c:v>
                </c:pt>
                <c:pt idx="18">
                  <c:v>9</c:v>
                </c:pt>
                <c:pt idx="19">
                  <c:v>9.5</c:v>
                </c:pt>
                <c:pt idx="20">
                  <c:v>10</c:v>
                </c:pt>
                <c:pt idx="21">
                  <c:v>10.5</c:v>
                </c:pt>
                <c:pt idx="22">
                  <c:v>11</c:v>
                </c:pt>
                <c:pt idx="23">
                  <c:v>11.5</c:v>
                </c:pt>
                <c:pt idx="24">
                  <c:v>12</c:v>
                </c:pt>
                <c:pt idx="25">
                  <c:v>12.5</c:v>
                </c:pt>
                <c:pt idx="26">
                  <c:v>13</c:v>
                </c:pt>
                <c:pt idx="27">
                  <c:v>13.5</c:v>
                </c:pt>
                <c:pt idx="28">
                  <c:v>14</c:v>
                </c:pt>
                <c:pt idx="29">
                  <c:v>14.5</c:v>
                </c:pt>
                <c:pt idx="30">
                  <c:v>15</c:v>
                </c:pt>
                <c:pt idx="31">
                  <c:v>15.5</c:v>
                </c:pt>
                <c:pt idx="32">
                  <c:v>16</c:v>
                </c:pt>
                <c:pt idx="33">
                  <c:v>16.5</c:v>
                </c:pt>
                <c:pt idx="34">
                  <c:v>17</c:v>
                </c:pt>
                <c:pt idx="35">
                  <c:v>17.5</c:v>
                </c:pt>
                <c:pt idx="36">
                  <c:v>18</c:v>
                </c:pt>
                <c:pt idx="37">
                  <c:v>18.5</c:v>
                </c:pt>
                <c:pt idx="38">
                  <c:v>19</c:v>
                </c:pt>
                <c:pt idx="39">
                  <c:v>19.5</c:v>
                </c:pt>
                <c:pt idx="40">
                  <c:v>20</c:v>
                </c:pt>
                <c:pt idx="41">
                  <c:v>20.5</c:v>
                </c:pt>
                <c:pt idx="42">
                  <c:v>21</c:v>
                </c:pt>
                <c:pt idx="43">
                  <c:v>21.5</c:v>
                </c:pt>
                <c:pt idx="44">
                  <c:v>22</c:v>
                </c:pt>
                <c:pt idx="45">
                  <c:v>22.5</c:v>
                </c:pt>
                <c:pt idx="46">
                  <c:v>23</c:v>
                </c:pt>
                <c:pt idx="47">
                  <c:v>23.5</c:v>
                </c:pt>
                <c:pt idx="48">
                  <c:v>24</c:v>
                </c:pt>
                <c:pt idx="49">
                  <c:v>24.5</c:v>
                </c:pt>
                <c:pt idx="50">
                  <c:v>25</c:v>
                </c:pt>
                <c:pt idx="51">
                  <c:v>25.5</c:v>
                </c:pt>
                <c:pt idx="52">
                  <c:v>26</c:v>
                </c:pt>
                <c:pt idx="53">
                  <c:v>26.5</c:v>
                </c:pt>
                <c:pt idx="54">
                  <c:v>27</c:v>
                </c:pt>
                <c:pt idx="55">
                  <c:v>27.5</c:v>
                </c:pt>
                <c:pt idx="56">
                  <c:v>28</c:v>
                </c:pt>
                <c:pt idx="57">
                  <c:v>28.5</c:v>
                </c:pt>
                <c:pt idx="58">
                  <c:v>29</c:v>
                </c:pt>
                <c:pt idx="59">
                  <c:v>29.5</c:v>
                </c:pt>
                <c:pt idx="60">
                  <c:v>30</c:v>
                </c:pt>
                <c:pt idx="61">
                  <c:v>30.5</c:v>
                </c:pt>
                <c:pt idx="62">
                  <c:v>31</c:v>
                </c:pt>
                <c:pt idx="63">
                  <c:v>31.5</c:v>
                </c:pt>
                <c:pt idx="64">
                  <c:v>32</c:v>
                </c:pt>
                <c:pt idx="65">
                  <c:v>32.5</c:v>
                </c:pt>
                <c:pt idx="66">
                  <c:v>33</c:v>
                </c:pt>
                <c:pt idx="67">
                  <c:v>33.5</c:v>
                </c:pt>
                <c:pt idx="68">
                  <c:v>34</c:v>
                </c:pt>
                <c:pt idx="69">
                  <c:v>34.5</c:v>
                </c:pt>
                <c:pt idx="70">
                  <c:v>35</c:v>
                </c:pt>
                <c:pt idx="71">
                  <c:v>35.5</c:v>
                </c:pt>
                <c:pt idx="72">
                  <c:v>36</c:v>
                </c:pt>
                <c:pt idx="73">
                  <c:v>36.5</c:v>
                </c:pt>
                <c:pt idx="74">
                  <c:v>37</c:v>
                </c:pt>
                <c:pt idx="75">
                  <c:v>37.5</c:v>
                </c:pt>
                <c:pt idx="76">
                  <c:v>38</c:v>
                </c:pt>
                <c:pt idx="77">
                  <c:v>38.5</c:v>
                </c:pt>
                <c:pt idx="78">
                  <c:v>39</c:v>
                </c:pt>
                <c:pt idx="79">
                  <c:v>39.5</c:v>
                </c:pt>
                <c:pt idx="80">
                  <c:v>40</c:v>
                </c:pt>
                <c:pt idx="81">
                  <c:v>40.5</c:v>
                </c:pt>
                <c:pt idx="82">
                  <c:v>41</c:v>
                </c:pt>
                <c:pt idx="83">
                  <c:v>41.5</c:v>
                </c:pt>
                <c:pt idx="84">
                  <c:v>42</c:v>
                </c:pt>
                <c:pt idx="85">
                  <c:v>42.5</c:v>
                </c:pt>
                <c:pt idx="86">
                  <c:v>43</c:v>
                </c:pt>
                <c:pt idx="87">
                  <c:v>43.5</c:v>
                </c:pt>
                <c:pt idx="88">
                  <c:v>44</c:v>
                </c:pt>
                <c:pt idx="89">
                  <c:v>44.5</c:v>
                </c:pt>
                <c:pt idx="90">
                  <c:v>45</c:v>
                </c:pt>
                <c:pt idx="91">
                  <c:v>45.5</c:v>
                </c:pt>
                <c:pt idx="92">
                  <c:v>46</c:v>
                </c:pt>
                <c:pt idx="93">
                  <c:v>46.5</c:v>
                </c:pt>
                <c:pt idx="94">
                  <c:v>47</c:v>
                </c:pt>
                <c:pt idx="95">
                  <c:v>47.5</c:v>
                </c:pt>
                <c:pt idx="96">
                  <c:v>48</c:v>
                </c:pt>
                <c:pt idx="97">
                  <c:v>48.5</c:v>
                </c:pt>
                <c:pt idx="98">
                  <c:v>49</c:v>
                </c:pt>
                <c:pt idx="99">
                  <c:v>49.5</c:v>
                </c:pt>
                <c:pt idx="100">
                  <c:v>50</c:v>
                </c:pt>
                <c:pt idx="101">
                  <c:v>50.5</c:v>
                </c:pt>
                <c:pt idx="102">
                  <c:v>51</c:v>
                </c:pt>
                <c:pt idx="103">
                  <c:v>51.5</c:v>
                </c:pt>
                <c:pt idx="104">
                  <c:v>52</c:v>
                </c:pt>
                <c:pt idx="105">
                  <c:v>52.5</c:v>
                </c:pt>
                <c:pt idx="106">
                  <c:v>53</c:v>
                </c:pt>
                <c:pt idx="107">
                  <c:v>53.5</c:v>
                </c:pt>
                <c:pt idx="108">
                  <c:v>54</c:v>
                </c:pt>
                <c:pt idx="109">
                  <c:v>54.5</c:v>
                </c:pt>
                <c:pt idx="110">
                  <c:v>55</c:v>
                </c:pt>
                <c:pt idx="111">
                  <c:v>55.5</c:v>
                </c:pt>
                <c:pt idx="112">
                  <c:v>56</c:v>
                </c:pt>
                <c:pt idx="113">
                  <c:v>56.5</c:v>
                </c:pt>
                <c:pt idx="114">
                  <c:v>57</c:v>
                </c:pt>
                <c:pt idx="115">
                  <c:v>57.5</c:v>
                </c:pt>
                <c:pt idx="116">
                  <c:v>58</c:v>
                </c:pt>
                <c:pt idx="117">
                  <c:v>58.5</c:v>
                </c:pt>
                <c:pt idx="118">
                  <c:v>59</c:v>
                </c:pt>
                <c:pt idx="119">
                  <c:v>59.5</c:v>
                </c:pt>
                <c:pt idx="120">
                  <c:v>60</c:v>
                </c:pt>
                <c:pt idx="121">
                  <c:v>60.5</c:v>
                </c:pt>
                <c:pt idx="122">
                  <c:v>61</c:v>
                </c:pt>
                <c:pt idx="123">
                  <c:v>61.5</c:v>
                </c:pt>
                <c:pt idx="124">
                  <c:v>62</c:v>
                </c:pt>
                <c:pt idx="125">
                  <c:v>62.5</c:v>
                </c:pt>
                <c:pt idx="126">
                  <c:v>63</c:v>
                </c:pt>
                <c:pt idx="127">
                  <c:v>63.5</c:v>
                </c:pt>
                <c:pt idx="128">
                  <c:v>64</c:v>
                </c:pt>
                <c:pt idx="129">
                  <c:v>64.5</c:v>
                </c:pt>
                <c:pt idx="130">
                  <c:v>65</c:v>
                </c:pt>
                <c:pt idx="131">
                  <c:v>65.5</c:v>
                </c:pt>
                <c:pt idx="132">
                  <c:v>66</c:v>
                </c:pt>
                <c:pt idx="133">
                  <c:v>66.5</c:v>
                </c:pt>
                <c:pt idx="134">
                  <c:v>67</c:v>
                </c:pt>
                <c:pt idx="135">
                  <c:v>67.5</c:v>
                </c:pt>
                <c:pt idx="136">
                  <c:v>68</c:v>
                </c:pt>
                <c:pt idx="137">
                  <c:v>68.5</c:v>
                </c:pt>
                <c:pt idx="138">
                  <c:v>69</c:v>
                </c:pt>
                <c:pt idx="139">
                  <c:v>69.5</c:v>
                </c:pt>
                <c:pt idx="140">
                  <c:v>70</c:v>
                </c:pt>
                <c:pt idx="141">
                  <c:v>70.5</c:v>
                </c:pt>
                <c:pt idx="142">
                  <c:v>71</c:v>
                </c:pt>
                <c:pt idx="143">
                  <c:v>71.5</c:v>
                </c:pt>
                <c:pt idx="144">
                  <c:v>72</c:v>
                </c:pt>
                <c:pt idx="145">
                  <c:v>72.5</c:v>
                </c:pt>
                <c:pt idx="146">
                  <c:v>73</c:v>
                </c:pt>
                <c:pt idx="147">
                  <c:v>73.5</c:v>
                </c:pt>
                <c:pt idx="148">
                  <c:v>74</c:v>
                </c:pt>
                <c:pt idx="149">
                  <c:v>74.5</c:v>
                </c:pt>
                <c:pt idx="150">
                  <c:v>75</c:v>
                </c:pt>
                <c:pt idx="151">
                  <c:v>75.5</c:v>
                </c:pt>
                <c:pt idx="152">
                  <c:v>76</c:v>
                </c:pt>
                <c:pt idx="153">
                  <c:v>76.5</c:v>
                </c:pt>
                <c:pt idx="154">
                  <c:v>77</c:v>
                </c:pt>
                <c:pt idx="155">
                  <c:v>77.5</c:v>
                </c:pt>
                <c:pt idx="156">
                  <c:v>78</c:v>
                </c:pt>
                <c:pt idx="157">
                  <c:v>78.5</c:v>
                </c:pt>
                <c:pt idx="158">
                  <c:v>79</c:v>
                </c:pt>
                <c:pt idx="159">
                  <c:v>79.5</c:v>
                </c:pt>
                <c:pt idx="160">
                  <c:v>80</c:v>
                </c:pt>
                <c:pt idx="161">
                  <c:v>80.5</c:v>
                </c:pt>
                <c:pt idx="162">
                  <c:v>81</c:v>
                </c:pt>
                <c:pt idx="163">
                  <c:v>81.5</c:v>
                </c:pt>
                <c:pt idx="164">
                  <c:v>82</c:v>
                </c:pt>
                <c:pt idx="165">
                  <c:v>82.5</c:v>
                </c:pt>
                <c:pt idx="166">
                  <c:v>83</c:v>
                </c:pt>
                <c:pt idx="167">
                  <c:v>83.5</c:v>
                </c:pt>
                <c:pt idx="168">
                  <c:v>84</c:v>
                </c:pt>
                <c:pt idx="169">
                  <c:v>84.5</c:v>
                </c:pt>
                <c:pt idx="170">
                  <c:v>85</c:v>
                </c:pt>
                <c:pt idx="171">
                  <c:v>85.5</c:v>
                </c:pt>
                <c:pt idx="172">
                  <c:v>86</c:v>
                </c:pt>
                <c:pt idx="173">
                  <c:v>86.5</c:v>
                </c:pt>
                <c:pt idx="174">
                  <c:v>87</c:v>
                </c:pt>
                <c:pt idx="175">
                  <c:v>87.5</c:v>
                </c:pt>
                <c:pt idx="176">
                  <c:v>88</c:v>
                </c:pt>
                <c:pt idx="177">
                  <c:v>88.5</c:v>
                </c:pt>
                <c:pt idx="178">
                  <c:v>89</c:v>
                </c:pt>
                <c:pt idx="179">
                  <c:v>89.5</c:v>
                </c:pt>
                <c:pt idx="180">
                  <c:v>90</c:v>
                </c:pt>
                <c:pt idx="181">
                  <c:v>90.5</c:v>
                </c:pt>
                <c:pt idx="182">
                  <c:v>91</c:v>
                </c:pt>
                <c:pt idx="183">
                  <c:v>91.5</c:v>
                </c:pt>
                <c:pt idx="184">
                  <c:v>92</c:v>
                </c:pt>
                <c:pt idx="185">
                  <c:v>92.5</c:v>
                </c:pt>
                <c:pt idx="186">
                  <c:v>93</c:v>
                </c:pt>
                <c:pt idx="187">
                  <c:v>93.5</c:v>
                </c:pt>
                <c:pt idx="188">
                  <c:v>94</c:v>
                </c:pt>
                <c:pt idx="189">
                  <c:v>94.5</c:v>
                </c:pt>
                <c:pt idx="190">
                  <c:v>95</c:v>
                </c:pt>
                <c:pt idx="191">
                  <c:v>95.5</c:v>
                </c:pt>
                <c:pt idx="192">
                  <c:v>96</c:v>
                </c:pt>
                <c:pt idx="193">
                  <c:v>96.5</c:v>
                </c:pt>
                <c:pt idx="194">
                  <c:v>97</c:v>
                </c:pt>
                <c:pt idx="195">
                  <c:v>97.5</c:v>
                </c:pt>
                <c:pt idx="196">
                  <c:v>98</c:v>
                </c:pt>
                <c:pt idx="197">
                  <c:v>98.5</c:v>
                </c:pt>
                <c:pt idx="198">
                  <c:v>99</c:v>
                </c:pt>
                <c:pt idx="199">
                  <c:v>99.5</c:v>
                </c:pt>
                <c:pt idx="200">
                  <c:v>100</c:v>
                </c:pt>
                <c:pt idx="201">
                  <c:v>100.5</c:v>
                </c:pt>
                <c:pt idx="202">
                  <c:v>101</c:v>
                </c:pt>
                <c:pt idx="203">
                  <c:v>101.5</c:v>
                </c:pt>
                <c:pt idx="204">
                  <c:v>102</c:v>
                </c:pt>
                <c:pt idx="205">
                  <c:v>102.5</c:v>
                </c:pt>
                <c:pt idx="206">
                  <c:v>103</c:v>
                </c:pt>
                <c:pt idx="207">
                  <c:v>103.5</c:v>
                </c:pt>
                <c:pt idx="208">
                  <c:v>104</c:v>
                </c:pt>
                <c:pt idx="209">
                  <c:v>104.5</c:v>
                </c:pt>
                <c:pt idx="210">
                  <c:v>105</c:v>
                </c:pt>
                <c:pt idx="211">
                  <c:v>105.5</c:v>
                </c:pt>
                <c:pt idx="212">
                  <c:v>106</c:v>
                </c:pt>
                <c:pt idx="213">
                  <c:v>106.5</c:v>
                </c:pt>
                <c:pt idx="214">
                  <c:v>107</c:v>
                </c:pt>
                <c:pt idx="215">
                  <c:v>107.5</c:v>
                </c:pt>
                <c:pt idx="216">
                  <c:v>108</c:v>
                </c:pt>
                <c:pt idx="217">
                  <c:v>108.5</c:v>
                </c:pt>
                <c:pt idx="218">
                  <c:v>109</c:v>
                </c:pt>
                <c:pt idx="219">
                  <c:v>109.5</c:v>
                </c:pt>
                <c:pt idx="220">
                  <c:v>110</c:v>
                </c:pt>
                <c:pt idx="221">
                  <c:v>110.5</c:v>
                </c:pt>
                <c:pt idx="222">
                  <c:v>111</c:v>
                </c:pt>
                <c:pt idx="223">
                  <c:v>111.5</c:v>
                </c:pt>
                <c:pt idx="224">
                  <c:v>112</c:v>
                </c:pt>
                <c:pt idx="225">
                  <c:v>112.5</c:v>
                </c:pt>
                <c:pt idx="226">
                  <c:v>113</c:v>
                </c:pt>
                <c:pt idx="227">
                  <c:v>113.5</c:v>
                </c:pt>
                <c:pt idx="228">
                  <c:v>114</c:v>
                </c:pt>
                <c:pt idx="229">
                  <c:v>114.5</c:v>
                </c:pt>
                <c:pt idx="230">
                  <c:v>115</c:v>
                </c:pt>
                <c:pt idx="231">
                  <c:v>115.5</c:v>
                </c:pt>
                <c:pt idx="232">
                  <c:v>116</c:v>
                </c:pt>
                <c:pt idx="233">
                  <c:v>116.5</c:v>
                </c:pt>
                <c:pt idx="234">
                  <c:v>117</c:v>
                </c:pt>
                <c:pt idx="235">
                  <c:v>117.5</c:v>
                </c:pt>
                <c:pt idx="236">
                  <c:v>118</c:v>
                </c:pt>
                <c:pt idx="237">
                  <c:v>118.5</c:v>
                </c:pt>
                <c:pt idx="238">
                  <c:v>119</c:v>
                </c:pt>
                <c:pt idx="239">
                  <c:v>119.5</c:v>
                </c:pt>
                <c:pt idx="240">
                  <c:v>120</c:v>
                </c:pt>
                <c:pt idx="241">
                  <c:v>120.5</c:v>
                </c:pt>
                <c:pt idx="242">
                  <c:v>121</c:v>
                </c:pt>
                <c:pt idx="243">
                  <c:v>121.5</c:v>
                </c:pt>
                <c:pt idx="244">
                  <c:v>122</c:v>
                </c:pt>
                <c:pt idx="245">
                  <c:v>122.5</c:v>
                </c:pt>
                <c:pt idx="246">
                  <c:v>123</c:v>
                </c:pt>
                <c:pt idx="247">
                  <c:v>123.5</c:v>
                </c:pt>
                <c:pt idx="248">
                  <c:v>124</c:v>
                </c:pt>
                <c:pt idx="249">
                  <c:v>124.5</c:v>
                </c:pt>
                <c:pt idx="250">
                  <c:v>125</c:v>
                </c:pt>
                <c:pt idx="251">
                  <c:v>125.5</c:v>
                </c:pt>
                <c:pt idx="252">
                  <c:v>126</c:v>
                </c:pt>
                <c:pt idx="253">
                  <c:v>126.5</c:v>
                </c:pt>
                <c:pt idx="254">
                  <c:v>127</c:v>
                </c:pt>
                <c:pt idx="255">
                  <c:v>127.5</c:v>
                </c:pt>
                <c:pt idx="256">
                  <c:v>128</c:v>
                </c:pt>
                <c:pt idx="257">
                  <c:v>128.5</c:v>
                </c:pt>
                <c:pt idx="258">
                  <c:v>129</c:v>
                </c:pt>
                <c:pt idx="259">
                  <c:v>129.5</c:v>
                </c:pt>
                <c:pt idx="260">
                  <c:v>130</c:v>
                </c:pt>
                <c:pt idx="261">
                  <c:v>130.5</c:v>
                </c:pt>
                <c:pt idx="262">
                  <c:v>131</c:v>
                </c:pt>
                <c:pt idx="263">
                  <c:v>131.5</c:v>
                </c:pt>
                <c:pt idx="264">
                  <c:v>132</c:v>
                </c:pt>
                <c:pt idx="265">
                  <c:v>132.5</c:v>
                </c:pt>
                <c:pt idx="266">
                  <c:v>133</c:v>
                </c:pt>
                <c:pt idx="267">
                  <c:v>133.5</c:v>
                </c:pt>
                <c:pt idx="268">
                  <c:v>134</c:v>
                </c:pt>
                <c:pt idx="269">
                  <c:v>134.5</c:v>
                </c:pt>
                <c:pt idx="270">
                  <c:v>135</c:v>
                </c:pt>
                <c:pt idx="271">
                  <c:v>135.5</c:v>
                </c:pt>
                <c:pt idx="272">
                  <c:v>136</c:v>
                </c:pt>
                <c:pt idx="273">
                  <c:v>136.5</c:v>
                </c:pt>
                <c:pt idx="274">
                  <c:v>137</c:v>
                </c:pt>
                <c:pt idx="275">
                  <c:v>137.5</c:v>
                </c:pt>
                <c:pt idx="276">
                  <c:v>138</c:v>
                </c:pt>
                <c:pt idx="277">
                  <c:v>138.5</c:v>
                </c:pt>
                <c:pt idx="278">
                  <c:v>139</c:v>
                </c:pt>
                <c:pt idx="279">
                  <c:v>139.5</c:v>
                </c:pt>
                <c:pt idx="280">
                  <c:v>140</c:v>
                </c:pt>
                <c:pt idx="281">
                  <c:v>140.5</c:v>
                </c:pt>
                <c:pt idx="282">
                  <c:v>141</c:v>
                </c:pt>
                <c:pt idx="283">
                  <c:v>141.5</c:v>
                </c:pt>
                <c:pt idx="284">
                  <c:v>142</c:v>
                </c:pt>
                <c:pt idx="285">
                  <c:v>142.5</c:v>
                </c:pt>
                <c:pt idx="286">
                  <c:v>143</c:v>
                </c:pt>
                <c:pt idx="287">
                  <c:v>143.5</c:v>
                </c:pt>
                <c:pt idx="288">
                  <c:v>144</c:v>
                </c:pt>
                <c:pt idx="289">
                  <c:v>144.5</c:v>
                </c:pt>
                <c:pt idx="290">
                  <c:v>145</c:v>
                </c:pt>
                <c:pt idx="291">
                  <c:v>145.5</c:v>
                </c:pt>
                <c:pt idx="292">
                  <c:v>146</c:v>
                </c:pt>
                <c:pt idx="293">
                  <c:v>146.5</c:v>
                </c:pt>
                <c:pt idx="294">
                  <c:v>147</c:v>
                </c:pt>
                <c:pt idx="295">
                  <c:v>147.5</c:v>
                </c:pt>
                <c:pt idx="296">
                  <c:v>148</c:v>
                </c:pt>
                <c:pt idx="297">
                  <c:v>148.5</c:v>
                </c:pt>
                <c:pt idx="298">
                  <c:v>149</c:v>
                </c:pt>
                <c:pt idx="299">
                  <c:v>149.5</c:v>
                </c:pt>
                <c:pt idx="300">
                  <c:v>150</c:v>
                </c:pt>
                <c:pt idx="301">
                  <c:v>150.5</c:v>
                </c:pt>
                <c:pt idx="302">
                  <c:v>151</c:v>
                </c:pt>
                <c:pt idx="303">
                  <c:v>151.5</c:v>
                </c:pt>
                <c:pt idx="304">
                  <c:v>152</c:v>
                </c:pt>
                <c:pt idx="305">
                  <c:v>152.5</c:v>
                </c:pt>
                <c:pt idx="306">
                  <c:v>153</c:v>
                </c:pt>
                <c:pt idx="307">
                  <c:v>153.5</c:v>
                </c:pt>
                <c:pt idx="308">
                  <c:v>154</c:v>
                </c:pt>
                <c:pt idx="309">
                  <c:v>154.5</c:v>
                </c:pt>
                <c:pt idx="310">
                  <c:v>155</c:v>
                </c:pt>
                <c:pt idx="311">
                  <c:v>155.5</c:v>
                </c:pt>
                <c:pt idx="312">
                  <c:v>156</c:v>
                </c:pt>
                <c:pt idx="313">
                  <c:v>156.5</c:v>
                </c:pt>
                <c:pt idx="314">
                  <c:v>157</c:v>
                </c:pt>
                <c:pt idx="315">
                  <c:v>157.5</c:v>
                </c:pt>
                <c:pt idx="316">
                  <c:v>158</c:v>
                </c:pt>
                <c:pt idx="317">
                  <c:v>158.5</c:v>
                </c:pt>
                <c:pt idx="318">
                  <c:v>159</c:v>
                </c:pt>
                <c:pt idx="319">
                  <c:v>159.5</c:v>
                </c:pt>
                <c:pt idx="320">
                  <c:v>160</c:v>
                </c:pt>
                <c:pt idx="321">
                  <c:v>160.5</c:v>
                </c:pt>
                <c:pt idx="322">
                  <c:v>161</c:v>
                </c:pt>
                <c:pt idx="323">
                  <c:v>161.5</c:v>
                </c:pt>
                <c:pt idx="324">
                  <c:v>162</c:v>
                </c:pt>
                <c:pt idx="325">
                  <c:v>162.5</c:v>
                </c:pt>
                <c:pt idx="326">
                  <c:v>163</c:v>
                </c:pt>
                <c:pt idx="327">
                  <c:v>163.5</c:v>
                </c:pt>
                <c:pt idx="328">
                  <c:v>164</c:v>
                </c:pt>
                <c:pt idx="329">
                  <c:v>164.5</c:v>
                </c:pt>
                <c:pt idx="330">
                  <c:v>165</c:v>
                </c:pt>
                <c:pt idx="331">
                  <c:v>165.5</c:v>
                </c:pt>
                <c:pt idx="332">
                  <c:v>166</c:v>
                </c:pt>
                <c:pt idx="333">
                  <c:v>166.5</c:v>
                </c:pt>
                <c:pt idx="334">
                  <c:v>167</c:v>
                </c:pt>
                <c:pt idx="335">
                  <c:v>167.5</c:v>
                </c:pt>
                <c:pt idx="336">
                  <c:v>168</c:v>
                </c:pt>
                <c:pt idx="337">
                  <c:v>168.5</c:v>
                </c:pt>
                <c:pt idx="338">
                  <c:v>169</c:v>
                </c:pt>
                <c:pt idx="339">
                  <c:v>169.5</c:v>
                </c:pt>
                <c:pt idx="340">
                  <c:v>170</c:v>
                </c:pt>
                <c:pt idx="341">
                  <c:v>170.5</c:v>
                </c:pt>
                <c:pt idx="342">
                  <c:v>171</c:v>
                </c:pt>
                <c:pt idx="343">
                  <c:v>171.5</c:v>
                </c:pt>
                <c:pt idx="344">
                  <c:v>172</c:v>
                </c:pt>
                <c:pt idx="345">
                  <c:v>172.5</c:v>
                </c:pt>
                <c:pt idx="346">
                  <c:v>173</c:v>
                </c:pt>
                <c:pt idx="347">
                  <c:v>173.5</c:v>
                </c:pt>
                <c:pt idx="348">
                  <c:v>174</c:v>
                </c:pt>
                <c:pt idx="349">
                  <c:v>174.5</c:v>
                </c:pt>
                <c:pt idx="350">
                  <c:v>175</c:v>
                </c:pt>
                <c:pt idx="351">
                  <c:v>175.5</c:v>
                </c:pt>
                <c:pt idx="352">
                  <c:v>176</c:v>
                </c:pt>
                <c:pt idx="353">
                  <c:v>176.5</c:v>
                </c:pt>
                <c:pt idx="354">
                  <c:v>177</c:v>
                </c:pt>
                <c:pt idx="355">
                  <c:v>177.5</c:v>
                </c:pt>
                <c:pt idx="356">
                  <c:v>178</c:v>
                </c:pt>
                <c:pt idx="357">
                  <c:v>178.5</c:v>
                </c:pt>
                <c:pt idx="358">
                  <c:v>179</c:v>
                </c:pt>
                <c:pt idx="359">
                  <c:v>179.5</c:v>
                </c:pt>
                <c:pt idx="360">
                  <c:v>180</c:v>
                </c:pt>
                <c:pt idx="361">
                  <c:v>180.5</c:v>
                </c:pt>
                <c:pt idx="362">
                  <c:v>181</c:v>
                </c:pt>
                <c:pt idx="363">
                  <c:v>181.5</c:v>
                </c:pt>
                <c:pt idx="364">
                  <c:v>182</c:v>
                </c:pt>
                <c:pt idx="365">
                  <c:v>182.5</c:v>
                </c:pt>
                <c:pt idx="366">
                  <c:v>183</c:v>
                </c:pt>
                <c:pt idx="367">
                  <c:v>183.5</c:v>
                </c:pt>
                <c:pt idx="368">
                  <c:v>184</c:v>
                </c:pt>
                <c:pt idx="369">
                  <c:v>184.5</c:v>
                </c:pt>
                <c:pt idx="370">
                  <c:v>185</c:v>
                </c:pt>
                <c:pt idx="371">
                  <c:v>185.5</c:v>
                </c:pt>
                <c:pt idx="372">
                  <c:v>186</c:v>
                </c:pt>
                <c:pt idx="373">
                  <c:v>186.5</c:v>
                </c:pt>
                <c:pt idx="374">
                  <c:v>187</c:v>
                </c:pt>
                <c:pt idx="375">
                  <c:v>187.5</c:v>
                </c:pt>
                <c:pt idx="376">
                  <c:v>188</c:v>
                </c:pt>
                <c:pt idx="377">
                  <c:v>188.5</c:v>
                </c:pt>
                <c:pt idx="378">
                  <c:v>189</c:v>
                </c:pt>
                <c:pt idx="379">
                  <c:v>189.5</c:v>
                </c:pt>
                <c:pt idx="380">
                  <c:v>190</c:v>
                </c:pt>
                <c:pt idx="381">
                  <c:v>190.5</c:v>
                </c:pt>
                <c:pt idx="382">
                  <c:v>191</c:v>
                </c:pt>
                <c:pt idx="383">
                  <c:v>191.5</c:v>
                </c:pt>
                <c:pt idx="384">
                  <c:v>192</c:v>
                </c:pt>
                <c:pt idx="385">
                  <c:v>192.5</c:v>
                </c:pt>
                <c:pt idx="386">
                  <c:v>193</c:v>
                </c:pt>
                <c:pt idx="387">
                  <c:v>193.5</c:v>
                </c:pt>
                <c:pt idx="388">
                  <c:v>194</c:v>
                </c:pt>
                <c:pt idx="389">
                  <c:v>194.5</c:v>
                </c:pt>
                <c:pt idx="390">
                  <c:v>195</c:v>
                </c:pt>
                <c:pt idx="391">
                  <c:v>195.5</c:v>
                </c:pt>
                <c:pt idx="392">
                  <c:v>196</c:v>
                </c:pt>
                <c:pt idx="393">
                  <c:v>196.5</c:v>
                </c:pt>
                <c:pt idx="394">
                  <c:v>197</c:v>
                </c:pt>
                <c:pt idx="395">
                  <c:v>197.5</c:v>
                </c:pt>
                <c:pt idx="396">
                  <c:v>198</c:v>
                </c:pt>
                <c:pt idx="397">
                  <c:v>198.5</c:v>
                </c:pt>
                <c:pt idx="398">
                  <c:v>199</c:v>
                </c:pt>
                <c:pt idx="399">
                  <c:v>199.5</c:v>
                </c:pt>
                <c:pt idx="400">
                  <c:v>200</c:v>
                </c:pt>
                <c:pt idx="401">
                  <c:v>200.5</c:v>
                </c:pt>
                <c:pt idx="402">
                  <c:v>201</c:v>
                </c:pt>
                <c:pt idx="403">
                  <c:v>201.5</c:v>
                </c:pt>
                <c:pt idx="404">
                  <c:v>202</c:v>
                </c:pt>
                <c:pt idx="405">
                  <c:v>202.5</c:v>
                </c:pt>
                <c:pt idx="406">
                  <c:v>203</c:v>
                </c:pt>
                <c:pt idx="407">
                  <c:v>203.5</c:v>
                </c:pt>
                <c:pt idx="408">
                  <c:v>204</c:v>
                </c:pt>
                <c:pt idx="409">
                  <c:v>204.5</c:v>
                </c:pt>
                <c:pt idx="410">
                  <c:v>205</c:v>
                </c:pt>
                <c:pt idx="411">
                  <c:v>205.5</c:v>
                </c:pt>
                <c:pt idx="412">
                  <c:v>206</c:v>
                </c:pt>
                <c:pt idx="413">
                  <c:v>206.5</c:v>
                </c:pt>
                <c:pt idx="414">
                  <c:v>207</c:v>
                </c:pt>
                <c:pt idx="415">
                  <c:v>207.5</c:v>
                </c:pt>
                <c:pt idx="416">
                  <c:v>208</c:v>
                </c:pt>
                <c:pt idx="417">
                  <c:v>208.5</c:v>
                </c:pt>
                <c:pt idx="418">
                  <c:v>209</c:v>
                </c:pt>
                <c:pt idx="419">
                  <c:v>209.5</c:v>
                </c:pt>
                <c:pt idx="420">
                  <c:v>210</c:v>
                </c:pt>
                <c:pt idx="421">
                  <c:v>210.5</c:v>
                </c:pt>
                <c:pt idx="422">
                  <c:v>211</c:v>
                </c:pt>
                <c:pt idx="423">
                  <c:v>211.5</c:v>
                </c:pt>
                <c:pt idx="424">
                  <c:v>212</c:v>
                </c:pt>
                <c:pt idx="425">
                  <c:v>212.5</c:v>
                </c:pt>
                <c:pt idx="426">
                  <c:v>213</c:v>
                </c:pt>
                <c:pt idx="427">
                  <c:v>213.5</c:v>
                </c:pt>
                <c:pt idx="428">
                  <c:v>214</c:v>
                </c:pt>
                <c:pt idx="429">
                  <c:v>214.5</c:v>
                </c:pt>
                <c:pt idx="430">
                  <c:v>215</c:v>
                </c:pt>
                <c:pt idx="431">
                  <c:v>215.5</c:v>
                </c:pt>
                <c:pt idx="432">
                  <c:v>216</c:v>
                </c:pt>
                <c:pt idx="433">
                  <c:v>216.5</c:v>
                </c:pt>
                <c:pt idx="434">
                  <c:v>217</c:v>
                </c:pt>
                <c:pt idx="435">
                  <c:v>217.5</c:v>
                </c:pt>
                <c:pt idx="436">
                  <c:v>218</c:v>
                </c:pt>
                <c:pt idx="437">
                  <c:v>218.5</c:v>
                </c:pt>
                <c:pt idx="438">
                  <c:v>219</c:v>
                </c:pt>
                <c:pt idx="439">
                  <c:v>219.5</c:v>
                </c:pt>
                <c:pt idx="440">
                  <c:v>220</c:v>
                </c:pt>
                <c:pt idx="441">
                  <c:v>220.5</c:v>
                </c:pt>
                <c:pt idx="442">
                  <c:v>221</c:v>
                </c:pt>
                <c:pt idx="443">
                  <c:v>221.5</c:v>
                </c:pt>
                <c:pt idx="444">
                  <c:v>222</c:v>
                </c:pt>
                <c:pt idx="445">
                  <c:v>222.5</c:v>
                </c:pt>
                <c:pt idx="446">
                  <c:v>223</c:v>
                </c:pt>
                <c:pt idx="447">
                  <c:v>223.5</c:v>
                </c:pt>
                <c:pt idx="448">
                  <c:v>224</c:v>
                </c:pt>
                <c:pt idx="449">
                  <c:v>224.5</c:v>
                </c:pt>
                <c:pt idx="450">
                  <c:v>225</c:v>
                </c:pt>
                <c:pt idx="451">
                  <c:v>225.5</c:v>
                </c:pt>
                <c:pt idx="452">
                  <c:v>226</c:v>
                </c:pt>
                <c:pt idx="453">
                  <c:v>226.5</c:v>
                </c:pt>
                <c:pt idx="454">
                  <c:v>227</c:v>
                </c:pt>
                <c:pt idx="455">
                  <c:v>227.5</c:v>
                </c:pt>
                <c:pt idx="456">
                  <c:v>228</c:v>
                </c:pt>
                <c:pt idx="457">
                  <c:v>228.5</c:v>
                </c:pt>
                <c:pt idx="458">
                  <c:v>229</c:v>
                </c:pt>
                <c:pt idx="459">
                  <c:v>229.5</c:v>
                </c:pt>
                <c:pt idx="460">
                  <c:v>230</c:v>
                </c:pt>
                <c:pt idx="461">
                  <c:v>230.5</c:v>
                </c:pt>
                <c:pt idx="462">
                  <c:v>231</c:v>
                </c:pt>
                <c:pt idx="463">
                  <c:v>231.5</c:v>
                </c:pt>
                <c:pt idx="464">
                  <c:v>232</c:v>
                </c:pt>
                <c:pt idx="465">
                  <c:v>232.5</c:v>
                </c:pt>
                <c:pt idx="466">
                  <c:v>233</c:v>
                </c:pt>
                <c:pt idx="467">
                  <c:v>233.5</c:v>
                </c:pt>
                <c:pt idx="468">
                  <c:v>234</c:v>
                </c:pt>
                <c:pt idx="469">
                  <c:v>234.5</c:v>
                </c:pt>
                <c:pt idx="470">
                  <c:v>235</c:v>
                </c:pt>
                <c:pt idx="471">
                  <c:v>235.5</c:v>
                </c:pt>
                <c:pt idx="472">
                  <c:v>236</c:v>
                </c:pt>
                <c:pt idx="473">
                  <c:v>236.5</c:v>
                </c:pt>
                <c:pt idx="474">
                  <c:v>237</c:v>
                </c:pt>
                <c:pt idx="475">
                  <c:v>237.5</c:v>
                </c:pt>
                <c:pt idx="476">
                  <c:v>238</c:v>
                </c:pt>
                <c:pt idx="477">
                  <c:v>238.5</c:v>
                </c:pt>
                <c:pt idx="478">
                  <c:v>239</c:v>
                </c:pt>
                <c:pt idx="479">
                  <c:v>239.5</c:v>
                </c:pt>
                <c:pt idx="480">
                  <c:v>240</c:v>
                </c:pt>
                <c:pt idx="481">
                  <c:v>240.5</c:v>
                </c:pt>
                <c:pt idx="482">
                  <c:v>241</c:v>
                </c:pt>
                <c:pt idx="483">
                  <c:v>241.5</c:v>
                </c:pt>
                <c:pt idx="484">
                  <c:v>242</c:v>
                </c:pt>
                <c:pt idx="485">
                  <c:v>242.5</c:v>
                </c:pt>
                <c:pt idx="486">
                  <c:v>243</c:v>
                </c:pt>
                <c:pt idx="487">
                  <c:v>243.5</c:v>
                </c:pt>
                <c:pt idx="488">
                  <c:v>244</c:v>
                </c:pt>
                <c:pt idx="489">
                  <c:v>244.5</c:v>
                </c:pt>
                <c:pt idx="490">
                  <c:v>245</c:v>
                </c:pt>
                <c:pt idx="491">
                  <c:v>245.5</c:v>
                </c:pt>
                <c:pt idx="492">
                  <c:v>246</c:v>
                </c:pt>
                <c:pt idx="493">
                  <c:v>246.5</c:v>
                </c:pt>
                <c:pt idx="494">
                  <c:v>247</c:v>
                </c:pt>
                <c:pt idx="495">
                  <c:v>247.5</c:v>
                </c:pt>
                <c:pt idx="496">
                  <c:v>248</c:v>
                </c:pt>
                <c:pt idx="497">
                  <c:v>248.5</c:v>
                </c:pt>
                <c:pt idx="498">
                  <c:v>249</c:v>
                </c:pt>
                <c:pt idx="499">
                  <c:v>249.5</c:v>
                </c:pt>
                <c:pt idx="500">
                  <c:v>250</c:v>
                </c:pt>
                <c:pt idx="501">
                  <c:v>250.5</c:v>
                </c:pt>
                <c:pt idx="502">
                  <c:v>251</c:v>
                </c:pt>
                <c:pt idx="503">
                  <c:v>251.5</c:v>
                </c:pt>
                <c:pt idx="504">
                  <c:v>252</c:v>
                </c:pt>
                <c:pt idx="505">
                  <c:v>252.5</c:v>
                </c:pt>
                <c:pt idx="506">
                  <c:v>253</c:v>
                </c:pt>
                <c:pt idx="507">
                  <c:v>253.5</c:v>
                </c:pt>
                <c:pt idx="508">
                  <c:v>254</c:v>
                </c:pt>
                <c:pt idx="509">
                  <c:v>254.5</c:v>
                </c:pt>
                <c:pt idx="510">
                  <c:v>255</c:v>
                </c:pt>
                <c:pt idx="511">
                  <c:v>255.5</c:v>
                </c:pt>
                <c:pt idx="512">
                  <c:v>256</c:v>
                </c:pt>
                <c:pt idx="513">
                  <c:v>256.5</c:v>
                </c:pt>
                <c:pt idx="514">
                  <c:v>257</c:v>
                </c:pt>
                <c:pt idx="515">
                  <c:v>257.5</c:v>
                </c:pt>
                <c:pt idx="516">
                  <c:v>258</c:v>
                </c:pt>
                <c:pt idx="517">
                  <c:v>258.5</c:v>
                </c:pt>
                <c:pt idx="518">
                  <c:v>259</c:v>
                </c:pt>
                <c:pt idx="519">
                  <c:v>259.5</c:v>
                </c:pt>
                <c:pt idx="520">
                  <c:v>260</c:v>
                </c:pt>
                <c:pt idx="521">
                  <c:v>260.5</c:v>
                </c:pt>
                <c:pt idx="522">
                  <c:v>261</c:v>
                </c:pt>
                <c:pt idx="523">
                  <c:v>261.5</c:v>
                </c:pt>
                <c:pt idx="524">
                  <c:v>262</c:v>
                </c:pt>
                <c:pt idx="525">
                  <c:v>262.5</c:v>
                </c:pt>
                <c:pt idx="526">
                  <c:v>263</c:v>
                </c:pt>
                <c:pt idx="527">
                  <c:v>263.5</c:v>
                </c:pt>
                <c:pt idx="528">
                  <c:v>264</c:v>
                </c:pt>
                <c:pt idx="529">
                  <c:v>264.5</c:v>
                </c:pt>
                <c:pt idx="530">
                  <c:v>265</c:v>
                </c:pt>
                <c:pt idx="531">
                  <c:v>265.5</c:v>
                </c:pt>
                <c:pt idx="532">
                  <c:v>266</c:v>
                </c:pt>
                <c:pt idx="533">
                  <c:v>266.5</c:v>
                </c:pt>
                <c:pt idx="534">
                  <c:v>267</c:v>
                </c:pt>
                <c:pt idx="535">
                  <c:v>267.5</c:v>
                </c:pt>
                <c:pt idx="536">
                  <c:v>268</c:v>
                </c:pt>
                <c:pt idx="537">
                  <c:v>268.5</c:v>
                </c:pt>
                <c:pt idx="538">
                  <c:v>269</c:v>
                </c:pt>
                <c:pt idx="539">
                  <c:v>269.5</c:v>
                </c:pt>
                <c:pt idx="540">
                  <c:v>270</c:v>
                </c:pt>
                <c:pt idx="541">
                  <c:v>270.5</c:v>
                </c:pt>
                <c:pt idx="542">
                  <c:v>271</c:v>
                </c:pt>
                <c:pt idx="543">
                  <c:v>271.5</c:v>
                </c:pt>
                <c:pt idx="544">
                  <c:v>272</c:v>
                </c:pt>
                <c:pt idx="545">
                  <c:v>272.5</c:v>
                </c:pt>
                <c:pt idx="546">
                  <c:v>273</c:v>
                </c:pt>
                <c:pt idx="547">
                  <c:v>273.5</c:v>
                </c:pt>
                <c:pt idx="548">
                  <c:v>274</c:v>
                </c:pt>
                <c:pt idx="549">
                  <c:v>274.5</c:v>
                </c:pt>
                <c:pt idx="550">
                  <c:v>275</c:v>
                </c:pt>
                <c:pt idx="551">
                  <c:v>275.5</c:v>
                </c:pt>
                <c:pt idx="552">
                  <c:v>276</c:v>
                </c:pt>
                <c:pt idx="553">
                  <c:v>276.5</c:v>
                </c:pt>
                <c:pt idx="554">
                  <c:v>277</c:v>
                </c:pt>
                <c:pt idx="555">
                  <c:v>277.5</c:v>
                </c:pt>
                <c:pt idx="556">
                  <c:v>278</c:v>
                </c:pt>
                <c:pt idx="557">
                  <c:v>278.5</c:v>
                </c:pt>
                <c:pt idx="558">
                  <c:v>279</c:v>
                </c:pt>
                <c:pt idx="559">
                  <c:v>279.5</c:v>
                </c:pt>
                <c:pt idx="560">
                  <c:v>280</c:v>
                </c:pt>
                <c:pt idx="561">
                  <c:v>280.5</c:v>
                </c:pt>
                <c:pt idx="562">
                  <c:v>281</c:v>
                </c:pt>
                <c:pt idx="563">
                  <c:v>281.5</c:v>
                </c:pt>
                <c:pt idx="564">
                  <c:v>282</c:v>
                </c:pt>
                <c:pt idx="565">
                  <c:v>282.5</c:v>
                </c:pt>
                <c:pt idx="566">
                  <c:v>283</c:v>
                </c:pt>
                <c:pt idx="567">
                  <c:v>283.5</c:v>
                </c:pt>
                <c:pt idx="568">
                  <c:v>284</c:v>
                </c:pt>
                <c:pt idx="569">
                  <c:v>284.5</c:v>
                </c:pt>
                <c:pt idx="570">
                  <c:v>285</c:v>
                </c:pt>
                <c:pt idx="571">
                  <c:v>285.5</c:v>
                </c:pt>
                <c:pt idx="572">
                  <c:v>286</c:v>
                </c:pt>
                <c:pt idx="573">
                  <c:v>286.5</c:v>
                </c:pt>
                <c:pt idx="574">
                  <c:v>287</c:v>
                </c:pt>
                <c:pt idx="575">
                  <c:v>287.5</c:v>
                </c:pt>
                <c:pt idx="576">
                  <c:v>288</c:v>
                </c:pt>
                <c:pt idx="577">
                  <c:v>288.5</c:v>
                </c:pt>
                <c:pt idx="578">
                  <c:v>289</c:v>
                </c:pt>
                <c:pt idx="579">
                  <c:v>289.5</c:v>
                </c:pt>
                <c:pt idx="580">
                  <c:v>290</c:v>
                </c:pt>
                <c:pt idx="581">
                  <c:v>290.5</c:v>
                </c:pt>
                <c:pt idx="582">
                  <c:v>291</c:v>
                </c:pt>
                <c:pt idx="583">
                  <c:v>291.5</c:v>
                </c:pt>
                <c:pt idx="584">
                  <c:v>292</c:v>
                </c:pt>
                <c:pt idx="585">
                  <c:v>292.5</c:v>
                </c:pt>
                <c:pt idx="586">
                  <c:v>293</c:v>
                </c:pt>
                <c:pt idx="587">
                  <c:v>293.5</c:v>
                </c:pt>
                <c:pt idx="588">
                  <c:v>294</c:v>
                </c:pt>
                <c:pt idx="589">
                  <c:v>294.5</c:v>
                </c:pt>
                <c:pt idx="590">
                  <c:v>295</c:v>
                </c:pt>
                <c:pt idx="591">
                  <c:v>295.5</c:v>
                </c:pt>
                <c:pt idx="592">
                  <c:v>296</c:v>
                </c:pt>
                <c:pt idx="593">
                  <c:v>296.5</c:v>
                </c:pt>
                <c:pt idx="594">
                  <c:v>297</c:v>
                </c:pt>
                <c:pt idx="595">
                  <c:v>297.5</c:v>
                </c:pt>
                <c:pt idx="596">
                  <c:v>298</c:v>
                </c:pt>
                <c:pt idx="597">
                  <c:v>298.5</c:v>
                </c:pt>
                <c:pt idx="598">
                  <c:v>299</c:v>
                </c:pt>
                <c:pt idx="599">
                  <c:v>299.5</c:v>
                </c:pt>
                <c:pt idx="600">
                  <c:v>300</c:v>
                </c:pt>
                <c:pt idx="601">
                  <c:v>300.5</c:v>
                </c:pt>
                <c:pt idx="602">
                  <c:v>301</c:v>
                </c:pt>
                <c:pt idx="603">
                  <c:v>301.5</c:v>
                </c:pt>
                <c:pt idx="604">
                  <c:v>302</c:v>
                </c:pt>
                <c:pt idx="605">
                  <c:v>302.5</c:v>
                </c:pt>
                <c:pt idx="606">
                  <c:v>303</c:v>
                </c:pt>
                <c:pt idx="607">
                  <c:v>303.5</c:v>
                </c:pt>
                <c:pt idx="608">
                  <c:v>304</c:v>
                </c:pt>
              </c:numCache>
            </c:numRef>
          </c:xVal>
          <c:yVal>
            <c:numRef>
              <c:f>'Charring wood pellets Aug 7, 20'!$E$2:$E$628</c:f>
              <c:numCache>
                <c:formatCode>General</c:formatCode>
                <c:ptCount val="627"/>
                <c:pt idx="0">
                  <c:v>18.5</c:v>
                </c:pt>
                <c:pt idx="1">
                  <c:v>18.5</c:v>
                </c:pt>
                <c:pt idx="2">
                  <c:v>18.7</c:v>
                </c:pt>
                <c:pt idx="3">
                  <c:v>18.3</c:v>
                </c:pt>
                <c:pt idx="4">
                  <c:v>18.7</c:v>
                </c:pt>
                <c:pt idx="5">
                  <c:v>18.5</c:v>
                </c:pt>
                <c:pt idx="6">
                  <c:v>18.5</c:v>
                </c:pt>
                <c:pt idx="7">
                  <c:v>18.600000000000001</c:v>
                </c:pt>
                <c:pt idx="8">
                  <c:v>18.7</c:v>
                </c:pt>
                <c:pt idx="9">
                  <c:v>18.899999999999999</c:v>
                </c:pt>
                <c:pt idx="10">
                  <c:v>19</c:v>
                </c:pt>
                <c:pt idx="11">
                  <c:v>18.899999999999999</c:v>
                </c:pt>
                <c:pt idx="12">
                  <c:v>19.2</c:v>
                </c:pt>
                <c:pt idx="13">
                  <c:v>19.5</c:v>
                </c:pt>
                <c:pt idx="14">
                  <c:v>19.8</c:v>
                </c:pt>
                <c:pt idx="15">
                  <c:v>20.399999999999999</c:v>
                </c:pt>
                <c:pt idx="16">
                  <c:v>20.6</c:v>
                </c:pt>
                <c:pt idx="17">
                  <c:v>21.2</c:v>
                </c:pt>
                <c:pt idx="18">
                  <c:v>21.9</c:v>
                </c:pt>
                <c:pt idx="19">
                  <c:v>22.7</c:v>
                </c:pt>
                <c:pt idx="20">
                  <c:v>23.5</c:v>
                </c:pt>
                <c:pt idx="21">
                  <c:v>24.4</c:v>
                </c:pt>
                <c:pt idx="22">
                  <c:v>25.3</c:v>
                </c:pt>
                <c:pt idx="23">
                  <c:v>26.2</c:v>
                </c:pt>
                <c:pt idx="24">
                  <c:v>27.5</c:v>
                </c:pt>
                <c:pt idx="25">
                  <c:v>28.7</c:v>
                </c:pt>
                <c:pt idx="26">
                  <c:v>29.8</c:v>
                </c:pt>
                <c:pt idx="27">
                  <c:v>31.1</c:v>
                </c:pt>
                <c:pt idx="28">
                  <c:v>32.5</c:v>
                </c:pt>
                <c:pt idx="29">
                  <c:v>33.799999999999997</c:v>
                </c:pt>
                <c:pt idx="30">
                  <c:v>35.299999999999997</c:v>
                </c:pt>
                <c:pt idx="31">
                  <c:v>36.5</c:v>
                </c:pt>
                <c:pt idx="32">
                  <c:v>38.1</c:v>
                </c:pt>
                <c:pt idx="33">
                  <c:v>39.5</c:v>
                </c:pt>
                <c:pt idx="34">
                  <c:v>40.799999999999997</c:v>
                </c:pt>
                <c:pt idx="35">
                  <c:v>42</c:v>
                </c:pt>
                <c:pt idx="36">
                  <c:v>43.6</c:v>
                </c:pt>
                <c:pt idx="37">
                  <c:v>44.8</c:v>
                </c:pt>
                <c:pt idx="38">
                  <c:v>46.2</c:v>
                </c:pt>
                <c:pt idx="39">
                  <c:v>47.7</c:v>
                </c:pt>
                <c:pt idx="40">
                  <c:v>48.8</c:v>
                </c:pt>
                <c:pt idx="41">
                  <c:v>50.3</c:v>
                </c:pt>
                <c:pt idx="42">
                  <c:v>51.5</c:v>
                </c:pt>
                <c:pt idx="43">
                  <c:v>52.7</c:v>
                </c:pt>
                <c:pt idx="44">
                  <c:v>54.1</c:v>
                </c:pt>
                <c:pt idx="45">
                  <c:v>55.1</c:v>
                </c:pt>
                <c:pt idx="46">
                  <c:v>56.3</c:v>
                </c:pt>
                <c:pt idx="47">
                  <c:v>57.7</c:v>
                </c:pt>
                <c:pt idx="48">
                  <c:v>59</c:v>
                </c:pt>
                <c:pt idx="49">
                  <c:v>59.6</c:v>
                </c:pt>
                <c:pt idx="50">
                  <c:v>60.8</c:v>
                </c:pt>
                <c:pt idx="51">
                  <c:v>61.8</c:v>
                </c:pt>
                <c:pt idx="52">
                  <c:v>63</c:v>
                </c:pt>
                <c:pt idx="53">
                  <c:v>63.9</c:v>
                </c:pt>
                <c:pt idx="54">
                  <c:v>64.8</c:v>
                </c:pt>
                <c:pt idx="55">
                  <c:v>66</c:v>
                </c:pt>
                <c:pt idx="56">
                  <c:v>67</c:v>
                </c:pt>
                <c:pt idx="57">
                  <c:v>67.599999999999994</c:v>
                </c:pt>
                <c:pt idx="58">
                  <c:v>68.7</c:v>
                </c:pt>
                <c:pt idx="59">
                  <c:v>69.599999999999994</c:v>
                </c:pt>
                <c:pt idx="60">
                  <c:v>70.099999999999994</c:v>
                </c:pt>
                <c:pt idx="61">
                  <c:v>71.3</c:v>
                </c:pt>
                <c:pt idx="62">
                  <c:v>72.099999999999994</c:v>
                </c:pt>
                <c:pt idx="63">
                  <c:v>72.900000000000006</c:v>
                </c:pt>
                <c:pt idx="64">
                  <c:v>73.7</c:v>
                </c:pt>
                <c:pt idx="65">
                  <c:v>74.5</c:v>
                </c:pt>
                <c:pt idx="66">
                  <c:v>75</c:v>
                </c:pt>
                <c:pt idx="67">
                  <c:v>75.8</c:v>
                </c:pt>
                <c:pt idx="68">
                  <c:v>76.599999999999994</c:v>
                </c:pt>
                <c:pt idx="69">
                  <c:v>77.5</c:v>
                </c:pt>
                <c:pt idx="70">
                  <c:v>78.2</c:v>
                </c:pt>
                <c:pt idx="71">
                  <c:v>79.2</c:v>
                </c:pt>
                <c:pt idx="72">
                  <c:v>79.7</c:v>
                </c:pt>
                <c:pt idx="73">
                  <c:v>80.400000000000006</c:v>
                </c:pt>
                <c:pt idx="74">
                  <c:v>81.400000000000006</c:v>
                </c:pt>
                <c:pt idx="75">
                  <c:v>82.1</c:v>
                </c:pt>
                <c:pt idx="76">
                  <c:v>83</c:v>
                </c:pt>
                <c:pt idx="77">
                  <c:v>83.7</c:v>
                </c:pt>
                <c:pt idx="78">
                  <c:v>84.3</c:v>
                </c:pt>
                <c:pt idx="79">
                  <c:v>85.2</c:v>
                </c:pt>
                <c:pt idx="80">
                  <c:v>85.8</c:v>
                </c:pt>
                <c:pt idx="81">
                  <c:v>86.4</c:v>
                </c:pt>
                <c:pt idx="82">
                  <c:v>87.1</c:v>
                </c:pt>
                <c:pt idx="83">
                  <c:v>88</c:v>
                </c:pt>
                <c:pt idx="84">
                  <c:v>88.8</c:v>
                </c:pt>
                <c:pt idx="85">
                  <c:v>89.3</c:v>
                </c:pt>
                <c:pt idx="86">
                  <c:v>90.3</c:v>
                </c:pt>
                <c:pt idx="87">
                  <c:v>91</c:v>
                </c:pt>
                <c:pt idx="88">
                  <c:v>91.7</c:v>
                </c:pt>
                <c:pt idx="89">
                  <c:v>92.2</c:v>
                </c:pt>
                <c:pt idx="90">
                  <c:v>93.2</c:v>
                </c:pt>
                <c:pt idx="91">
                  <c:v>93.6</c:v>
                </c:pt>
                <c:pt idx="92">
                  <c:v>94.7</c:v>
                </c:pt>
                <c:pt idx="93">
                  <c:v>95.5</c:v>
                </c:pt>
                <c:pt idx="94">
                  <c:v>96</c:v>
                </c:pt>
                <c:pt idx="95">
                  <c:v>96.8</c:v>
                </c:pt>
                <c:pt idx="96">
                  <c:v>97.6</c:v>
                </c:pt>
                <c:pt idx="97">
                  <c:v>98.4</c:v>
                </c:pt>
                <c:pt idx="98">
                  <c:v>99.1</c:v>
                </c:pt>
                <c:pt idx="99">
                  <c:v>99.8</c:v>
                </c:pt>
                <c:pt idx="100">
                  <c:v>100.7</c:v>
                </c:pt>
                <c:pt idx="101">
                  <c:v>101.5</c:v>
                </c:pt>
                <c:pt idx="102">
                  <c:v>102.4</c:v>
                </c:pt>
                <c:pt idx="103">
                  <c:v>103.2</c:v>
                </c:pt>
                <c:pt idx="104">
                  <c:v>104.1</c:v>
                </c:pt>
                <c:pt idx="105">
                  <c:v>104.8</c:v>
                </c:pt>
                <c:pt idx="106">
                  <c:v>105.7</c:v>
                </c:pt>
                <c:pt idx="107">
                  <c:v>106.4</c:v>
                </c:pt>
                <c:pt idx="108">
                  <c:v>107.1</c:v>
                </c:pt>
                <c:pt idx="109">
                  <c:v>108</c:v>
                </c:pt>
                <c:pt idx="110">
                  <c:v>108.8</c:v>
                </c:pt>
                <c:pt idx="111">
                  <c:v>109.6</c:v>
                </c:pt>
                <c:pt idx="112">
                  <c:v>110.3</c:v>
                </c:pt>
                <c:pt idx="113">
                  <c:v>111.3</c:v>
                </c:pt>
                <c:pt idx="114">
                  <c:v>112.2</c:v>
                </c:pt>
                <c:pt idx="115">
                  <c:v>113.1</c:v>
                </c:pt>
                <c:pt idx="116">
                  <c:v>114</c:v>
                </c:pt>
                <c:pt idx="117">
                  <c:v>114.9</c:v>
                </c:pt>
                <c:pt idx="118">
                  <c:v>115.7</c:v>
                </c:pt>
                <c:pt idx="119">
                  <c:v>116.4</c:v>
                </c:pt>
                <c:pt idx="120">
                  <c:v>117.4</c:v>
                </c:pt>
                <c:pt idx="121">
                  <c:v>118.2</c:v>
                </c:pt>
                <c:pt idx="122">
                  <c:v>119.2</c:v>
                </c:pt>
                <c:pt idx="123">
                  <c:v>120</c:v>
                </c:pt>
                <c:pt idx="124">
                  <c:v>121.1</c:v>
                </c:pt>
                <c:pt idx="125">
                  <c:v>121.7</c:v>
                </c:pt>
                <c:pt idx="126">
                  <c:v>122.6</c:v>
                </c:pt>
                <c:pt idx="127">
                  <c:v>123.5</c:v>
                </c:pt>
                <c:pt idx="128">
                  <c:v>124.4</c:v>
                </c:pt>
                <c:pt idx="129">
                  <c:v>125.2</c:v>
                </c:pt>
                <c:pt idx="130">
                  <c:v>126.1</c:v>
                </c:pt>
                <c:pt idx="131">
                  <c:v>127</c:v>
                </c:pt>
                <c:pt idx="132">
                  <c:v>127.8</c:v>
                </c:pt>
                <c:pt idx="133">
                  <c:v>128.80000000000001</c:v>
                </c:pt>
                <c:pt idx="134">
                  <c:v>129.6</c:v>
                </c:pt>
                <c:pt idx="135">
                  <c:v>130.5</c:v>
                </c:pt>
                <c:pt idx="136">
                  <c:v>131.5</c:v>
                </c:pt>
                <c:pt idx="137">
                  <c:v>132.1</c:v>
                </c:pt>
                <c:pt idx="138">
                  <c:v>133</c:v>
                </c:pt>
                <c:pt idx="139">
                  <c:v>134</c:v>
                </c:pt>
                <c:pt idx="140">
                  <c:v>134.80000000000001</c:v>
                </c:pt>
                <c:pt idx="141">
                  <c:v>135.6</c:v>
                </c:pt>
                <c:pt idx="142">
                  <c:v>136.6</c:v>
                </c:pt>
                <c:pt idx="143">
                  <c:v>137.4</c:v>
                </c:pt>
                <c:pt idx="144">
                  <c:v>138.19999999999999</c:v>
                </c:pt>
                <c:pt idx="145">
                  <c:v>139.19999999999999</c:v>
                </c:pt>
                <c:pt idx="146">
                  <c:v>140</c:v>
                </c:pt>
                <c:pt idx="147">
                  <c:v>140.6</c:v>
                </c:pt>
                <c:pt idx="148">
                  <c:v>141.5</c:v>
                </c:pt>
                <c:pt idx="149">
                  <c:v>142.30000000000001</c:v>
                </c:pt>
                <c:pt idx="150">
                  <c:v>143.30000000000001</c:v>
                </c:pt>
                <c:pt idx="151">
                  <c:v>144</c:v>
                </c:pt>
                <c:pt idx="152">
                  <c:v>145.1</c:v>
                </c:pt>
                <c:pt idx="153">
                  <c:v>145.69999999999999</c:v>
                </c:pt>
                <c:pt idx="154">
                  <c:v>146.69999999999999</c:v>
                </c:pt>
                <c:pt idx="155">
                  <c:v>147.6</c:v>
                </c:pt>
                <c:pt idx="156">
                  <c:v>148.6</c:v>
                </c:pt>
                <c:pt idx="157">
                  <c:v>149.19999999999999</c:v>
                </c:pt>
                <c:pt idx="158">
                  <c:v>150</c:v>
                </c:pt>
                <c:pt idx="159">
                  <c:v>150.80000000000001</c:v>
                </c:pt>
                <c:pt idx="160">
                  <c:v>151.5</c:v>
                </c:pt>
                <c:pt idx="161">
                  <c:v>152.30000000000001</c:v>
                </c:pt>
                <c:pt idx="162">
                  <c:v>153.30000000000001</c:v>
                </c:pt>
                <c:pt idx="163">
                  <c:v>154</c:v>
                </c:pt>
                <c:pt idx="164">
                  <c:v>154.80000000000001</c:v>
                </c:pt>
                <c:pt idx="165">
                  <c:v>155.69999999999999</c:v>
                </c:pt>
                <c:pt idx="166">
                  <c:v>156.6</c:v>
                </c:pt>
                <c:pt idx="167">
                  <c:v>157.5</c:v>
                </c:pt>
                <c:pt idx="168">
                  <c:v>158.19999999999999</c:v>
                </c:pt>
                <c:pt idx="169">
                  <c:v>159.1</c:v>
                </c:pt>
                <c:pt idx="170">
                  <c:v>159.80000000000001</c:v>
                </c:pt>
                <c:pt idx="171">
                  <c:v>160.69999999999999</c:v>
                </c:pt>
                <c:pt idx="172">
                  <c:v>161.5</c:v>
                </c:pt>
                <c:pt idx="173">
                  <c:v>162.6</c:v>
                </c:pt>
                <c:pt idx="174">
                  <c:v>163.30000000000001</c:v>
                </c:pt>
                <c:pt idx="175">
                  <c:v>163.69999999999999</c:v>
                </c:pt>
                <c:pt idx="176">
                  <c:v>164.8</c:v>
                </c:pt>
                <c:pt idx="177">
                  <c:v>165.8</c:v>
                </c:pt>
                <c:pt idx="178">
                  <c:v>166.5</c:v>
                </c:pt>
                <c:pt idx="179">
                  <c:v>167.6</c:v>
                </c:pt>
                <c:pt idx="180">
                  <c:v>168.1</c:v>
                </c:pt>
                <c:pt idx="181">
                  <c:v>169.1</c:v>
                </c:pt>
                <c:pt idx="182">
                  <c:v>170</c:v>
                </c:pt>
                <c:pt idx="183">
                  <c:v>170.9</c:v>
                </c:pt>
                <c:pt idx="184">
                  <c:v>171.6</c:v>
                </c:pt>
                <c:pt idx="185">
                  <c:v>172.3</c:v>
                </c:pt>
                <c:pt idx="186">
                  <c:v>173.3</c:v>
                </c:pt>
                <c:pt idx="187">
                  <c:v>174.1</c:v>
                </c:pt>
                <c:pt idx="188">
                  <c:v>175</c:v>
                </c:pt>
                <c:pt idx="189">
                  <c:v>175.8</c:v>
                </c:pt>
                <c:pt idx="190">
                  <c:v>176.6</c:v>
                </c:pt>
                <c:pt idx="191">
                  <c:v>177.4</c:v>
                </c:pt>
                <c:pt idx="192">
                  <c:v>178.3</c:v>
                </c:pt>
                <c:pt idx="193">
                  <c:v>179.5</c:v>
                </c:pt>
                <c:pt idx="194">
                  <c:v>180.1</c:v>
                </c:pt>
                <c:pt idx="195">
                  <c:v>181.1</c:v>
                </c:pt>
                <c:pt idx="196">
                  <c:v>181.7</c:v>
                </c:pt>
                <c:pt idx="197">
                  <c:v>182.6</c:v>
                </c:pt>
                <c:pt idx="198">
                  <c:v>183.7</c:v>
                </c:pt>
                <c:pt idx="199">
                  <c:v>184.3</c:v>
                </c:pt>
                <c:pt idx="200">
                  <c:v>185.1</c:v>
                </c:pt>
                <c:pt idx="201">
                  <c:v>186</c:v>
                </c:pt>
                <c:pt idx="202">
                  <c:v>187</c:v>
                </c:pt>
                <c:pt idx="203">
                  <c:v>187.8</c:v>
                </c:pt>
                <c:pt idx="204">
                  <c:v>188.6</c:v>
                </c:pt>
                <c:pt idx="205">
                  <c:v>189.3</c:v>
                </c:pt>
                <c:pt idx="206">
                  <c:v>190.5</c:v>
                </c:pt>
                <c:pt idx="207">
                  <c:v>191.2</c:v>
                </c:pt>
                <c:pt idx="208">
                  <c:v>192.2</c:v>
                </c:pt>
                <c:pt idx="209">
                  <c:v>192.8</c:v>
                </c:pt>
                <c:pt idx="210">
                  <c:v>193.6</c:v>
                </c:pt>
                <c:pt idx="211">
                  <c:v>194.6</c:v>
                </c:pt>
                <c:pt idx="212">
                  <c:v>195.2</c:v>
                </c:pt>
                <c:pt idx="213">
                  <c:v>196.2</c:v>
                </c:pt>
                <c:pt idx="214">
                  <c:v>197.3</c:v>
                </c:pt>
                <c:pt idx="215">
                  <c:v>198.1</c:v>
                </c:pt>
                <c:pt idx="216">
                  <c:v>198.7</c:v>
                </c:pt>
                <c:pt idx="217">
                  <c:v>199.9</c:v>
                </c:pt>
                <c:pt idx="218">
                  <c:v>200.6</c:v>
                </c:pt>
                <c:pt idx="219">
                  <c:v>201.5</c:v>
                </c:pt>
                <c:pt idx="220">
                  <c:v>202.3</c:v>
                </c:pt>
                <c:pt idx="221">
                  <c:v>203.2</c:v>
                </c:pt>
                <c:pt idx="222">
                  <c:v>204</c:v>
                </c:pt>
                <c:pt idx="223">
                  <c:v>204.7</c:v>
                </c:pt>
                <c:pt idx="224">
                  <c:v>205.7</c:v>
                </c:pt>
                <c:pt idx="225">
                  <c:v>206.7</c:v>
                </c:pt>
                <c:pt idx="226">
                  <c:v>207.5</c:v>
                </c:pt>
                <c:pt idx="227">
                  <c:v>208.1</c:v>
                </c:pt>
                <c:pt idx="228">
                  <c:v>209.1</c:v>
                </c:pt>
                <c:pt idx="229">
                  <c:v>209.8</c:v>
                </c:pt>
                <c:pt idx="230">
                  <c:v>210.8</c:v>
                </c:pt>
                <c:pt idx="231">
                  <c:v>211.6</c:v>
                </c:pt>
                <c:pt idx="232">
                  <c:v>212.6</c:v>
                </c:pt>
                <c:pt idx="233">
                  <c:v>213.5</c:v>
                </c:pt>
                <c:pt idx="234">
                  <c:v>214.2</c:v>
                </c:pt>
                <c:pt idx="235">
                  <c:v>215.1</c:v>
                </c:pt>
                <c:pt idx="236">
                  <c:v>215.7</c:v>
                </c:pt>
                <c:pt idx="237">
                  <c:v>216.7</c:v>
                </c:pt>
                <c:pt idx="238">
                  <c:v>217.8</c:v>
                </c:pt>
                <c:pt idx="239">
                  <c:v>218.4</c:v>
                </c:pt>
                <c:pt idx="240">
                  <c:v>219.1</c:v>
                </c:pt>
                <c:pt idx="241">
                  <c:v>220</c:v>
                </c:pt>
                <c:pt idx="242">
                  <c:v>220.9</c:v>
                </c:pt>
                <c:pt idx="243">
                  <c:v>221.8</c:v>
                </c:pt>
                <c:pt idx="244">
                  <c:v>222.6</c:v>
                </c:pt>
                <c:pt idx="245">
                  <c:v>223.4</c:v>
                </c:pt>
                <c:pt idx="246">
                  <c:v>224.2</c:v>
                </c:pt>
                <c:pt idx="247">
                  <c:v>225.1</c:v>
                </c:pt>
                <c:pt idx="248">
                  <c:v>226</c:v>
                </c:pt>
                <c:pt idx="249">
                  <c:v>226.7</c:v>
                </c:pt>
                <c:pt idx="250">
                  <c:v>227.6</c:v>
                </c:pt>
                <c:pt idx="251">
                  <c:v>228.3</c:v>
                </c:pt>
                <c:pt idx="252">
                  <c:v>229.3</c:v>
                </c:pt>
                <c:pt idx="253">
                  <c:v>229.9</c:v>
                </c:pt>
                <c:pt idx="254">
                  <c:v>231</c:v>
                </c:pt>
                <c:pt idx="255">
                  <c:v>231.7</c:v>
                </c:pt>
                <c:pt idx="256">
                  <c:v>232.3</c:v>
                </c:pt>
                <c:pt idx="257">
                  <c:v>233.4</c:v>
                </c:pt>
                <c:pt idx="258">
                  <c:v>234.3</c:v>
                </c:pt>
                <c:pt idx="259">
                  <c:v>235.1</c:v>
                </c:pt>
                <c:pt idx="260">
                  <c:v>236</c:v>
                </c:pt>
                <c:pt idx="261">
                  <c:v>236.8</c:v>
                </c:pt>
                <c:pt idx="262">
                  <c:v>238</c:v>
                </c:pt>
                <c:pt idx="263">
                  <c:v>238.6</c:v>
                </c:pt>
                <c:pt idx="264">
                  <c:v>239.3</c:v>
                </c:pt>
                <c:pt idx="265">
                  <c:v>240.4</c:v>
                </c:pt>
                <c:pt idx="266">
                  <c:v>241.2</c:v>
                </c:pt>
                <c:pt idx="267">
                  <c:v>242</c:v>
                </c:pt>
                <c:pt idx="268">
                  <c:v>242.8</c:v>
                </c:pt>
                <c:pt idx="269">
                  <c:v>243.6</c:v>
                </c:pt>
                <c:pt idx="270">
                  <c:v>244.5</c:v>
                </c:pt>
                <c:pt idx="271">
                  <c:v>245.3</c:v>
                </c:pt>
                <c:pt idx="272">
                  <c:v>246.1</c:v>
                </c:pt>
                <c:pt idx="273">
                  <c:v>247</c:v>
                </c:pt>
                <c:pt idx="274">
                  <c:v>248.1</c:v>
                </c:pt>
                <c:pt idx="275">
                  <c:v>249</c:v>
                </c:pt>
                <c:pt idx="276">
                  <c:v>249.5</c:v>
                </c:pt>
                <c:pt idx="277">
                  <c:v>250.5</c:v>
                </c:pt>
                <c:pt idx="278">
                  <c:v>251.4</c:v>
                </c:pt>
                <c:pt idx="279">
                  <c:v>251.8</c:v>
                </c:pt>
                <c:pt idx="280">
                  <c:v>252.8</c:v>
                </c:pt>
                <c:pt idx="281">
                  <c:v>253.8</c:v>
                </c:pt>
                <c:pt idx="282">
                  <c:v>254.7</c:v>
                </c:pt>
                <c:pt idx="283">
                  <c:v>255.3</c:v>
                </c:pt>
                <c:pt idx="284">
                  <c:v>256.3</c:v>
                </c:pt>
                <c:pt idx="285">
                  <c:v>257.10000000000002</c:v>
                </c:pt>
                <c:pt idx="286">
                  <c:v>258</c:v>
                </c:pt>
                <c:pt idx="287">
                  <c:v>258.8</c:v>
                </c:pt>
                <c:pt idx="288">
                  <c:v>259.8</c:v>
                </c:pt>
                <c:pt idx="289">
                  <c:v>260.7</c:v>
                </c:pt>
                <c:pt idx="290">
                  <c:v>261.5</c:v>
                </c:pt>
                <c:pt idx="291">
                  <c:v>262.3</c:v>
                </c:pt>
                <c:pt idx="292">
                  <c:v>263.3</c:v>
                </c:pt>
                <c:pt idx="293">
                  <c:v>264.10000000000002</c:v>
                </c:pt>
                <c:pt idx="294">
                  <c:v>265.10000000000002</c:v>
                </c:pt>
                <c:pt idx="295">
                  <c:v>265.7</c:v>
                </c:pt>
                <c:pt idx="296">
                  <c:v>266.8</c:v>
                </c:pt>
                <c:pt idx="297">
                  <c:v>267.60000000000002</c:v>
                </c:pt>
                <c:pt idx="298">
                  <c:v>268.3</c:v>
                </c:pt>
                <c:pt idx="299">
                  <c:v>269.2</c:v>
                </c:pt>
                <c:pt idx="300">
                  <c:v>270.2</c:v>
                </c:pt>
                <c:pt idx="301">
                  <c:v>271.10000000000002</c:v>
                </c:pt>
                <c:pt idx="302">
                  <c:v>271.8</c:v>
                </c:pt>
                <c:pt idx="303">
                  <c:v>272.60000000000002</c:v>
                </c:pt>
                <c:pt idx="304">
                  <c:v>273.5</c:v>
                </c:pt>
                <c:pt idx="305">
                  <c:v>274.3</c:v>
                </c:pt>
                <c:pt idx="306">
                  <c:v>275.5</c:v>
                </c:pt>
                <c:pt idx="307">
                  <c:v>276.2</c:v>
                </c:pt>
                <c:pt idx="308">
                  <c:v>277.10000000000002</c:v>
                </c:pt>
                <c:pt idx="309">
                  <c:v>277.60000000000002</c:v>
                </c:pt>
                <c:pt idx="310">
                  <c:v>278.5</c:v>
                </c:pt>
                <c:pt idx="311">
                  <c:v>279.5</c:v>
                </c:pt>
                <c:pt idx="312">
                  <c:v>280.2</c:v>
                </c:pt>
                <c:pt idx="313">
                  <c:v>281.2</c:v>
                </c:pt>
                <c:pt idx="314">
                  <c:v>281.8</c:v>
                </c:pt>
                <c:pt idx="315">
                  <c:v>283</c:v>
                </c:pt>
                <c:pt idx="316">
                  <c:v>283.8</c:v>
                </c:pt>
                <c:pt idx="317">
                  <c:v>284.60000000000002</c:v>
                </c:pt>
                <c:pt idx="318">
                  <c:v>285.60000000000002</c:v>
                </c:pt>
                <c:pt idx="319">
                  <c:v>286.3</c:v>
                </c:pt>
                <c:pt idx="320">
                  <c:v>287.10000000000002</c:v>
                </c:pt>
                <c:pt idx="321">
                  <c:v>288</c:v>
                </c:pt>
                <c:pt idx="322">
                  <c:v>288.89999999999998</c:v>
                </c:pt>
                <c:pt idx="323">
                  <c:v>289.7</c:v>
                </c:pt>
                <c:pt idx="324">
                  <c:v>290.8</c:v>
                </c:pt>
                <c:pt idx="325">
                  <c:v>291.7</c:v>
                </c:pt>
                <c:pt idx="326">
                  <c:v>292.39999999999998</c:v>
                </c:pt>
                <c:pt idx="327">
                  <c:v>293.3</c:v>
                </c:pt>
                <c:pt idx="328">
                  <c:v>294.10000000000002</c:v>
                </c:pt>
                <c:pt idx="329">
                  <c:v>294.8</c:v>
                </c:pt>
                <c:pt idx="330">
                  <c:v>295.60000000000002</c:v>
                </c:pt>
                <c:pt idx="331">
                  <c:v>296.5</c:v>
                </c:pt>
                <c:pt idx="332">
                  <c:v>297.2</c:v>
                </c:pt>
                <c:pt idx="333">
                  <c:v>298.2</c:v>
                </c:pt>
                <c:pt idx="334">
                  <c:v>299.2</c:v>
                </c:pt>
                <c:pt idx="335">
                  <c:v>300</c:v>
                </c:pt>
                <c:pt idx="336">
                  <c:v>300.89999999999998</c:v>
                </c:pt>
                <c:pt idx="337">
                  <c:v>301.8</c:v>
                </c:pt>
                <c:pt idx="338">
                  <c:v>302.60000000000002</c:v>
                </c:pt>
                <c:pt idx="339">
                  <c:v>303.5</c:v>
                </c:pt>
                <c:pt idx="340">
                  <c:v>304.3</c:v>
                </c:pt>
                <c:pt idx="341">
                  <c:v>305.10000000000002</c:v>
                </c:pt>
                <c:pt idx="342">
                  <c:v>306.10000000000002</c:v>
                </c:pt>
                <c:pt idx="343">
                  <c:v>306.7</c:v>
                </c:pt>
                <c:pt idx="344">
                  <c:v>307.7</c:v>
                </c:pt>
                <c:pt idx="345">
                  <c:v>308.5</c:v>
                </c:pt>
                <c:pt idx="346">
                  <c:v>309.3</c:v>
                </c:pt>
                <c:pt idx="347">
                  <c:v>310.2</c:v>
                </c:pt>
                <c:pt idx="348">
                  <c:v>311.10000000000002</c:v>
                </c:pt>
                <c:pt idx="349">
                  <c:v>312</c:v>
                </c:pt>
                <c:pt idx="350">
                  <c:v>312.8</c:v>
                </c:pt>
                <c:pt idx="351">
                  <c:v>313.7</c:v>
                </c:pt>
                <c:pt idx="352">
                  <c:v>314.5</c:v>
                </c:pt>
                <c:pt idx="353">
                  <c:v>315.39999999999998</c:v>
                </c:pt>
                <c:pt idx="354">
                  <c:v>316</c:v>
                </c:pt>
                <c:pt idx="355">
                  <c:v>316.89999999999998</c:v>
                </c:pt>
                <c:pt idx="356">
                  <c:v>318.10000000000002</c:v>
                </c:pt>
                <c:pt idx="357">
                  <c:v>318.7</c:v>
                </c:pt>
                <c:pt idx="358">
                  <c:v>319.5</c:v>
                </c:pt>
                <c:pt idx="359">
                  <c:v>320.60000000000002</c:v>
                </c:pt>
                <c:pt idx="360">
                  <c:v>321.10000000000002</c:v>
                </c:pt>
                <c:pt idx="361">
                  <c:v>322.10000000000002</c:v>
                </c:pt>
                <c:pt idx="362">
                  <c:v>322.8</c:v>
                </c:pt>
                <c:pt idx="363">
                  <c:v>323.8</c:v>
                </c:pt>
                <c:pt idx="364">
                  <c:v>324.5</c:v>
                </c:pt>
                <c:pt idx="365">
                  <c:v>325.5</c:v>
                </c:pt>
                <c:pt idx="366">
                  <c:v>326.60000000000002</c:v>
                </c:pt>
                <c:pt idx="367">
                  <c:v>327.39999999999998</c:v>
                </c:pt>
                <c:pt idx="368">
                  <c:v>328.2</c:v>
                </c:pt>
                <c:pt idx="369">
                  <c:v>329.4</c:v>
                </c:pt>
                <c:pt idx="370">
                  <c:v>330.1</c:v>
                </c:pt>
                <c:pt idx="371">
                  <c:v>331</c:v>
                </c:pt>
                <c:pt idx="372">
                  <c:v>332</c:v>
                </c:pt>
                <c:pt idx="373">
                  <c:v>333</c:v>
                </c:pt>
                <c:pt idx="374">
                  <c:v>334</c:v>
                </c:pt>
                <c:pt idx="375">
                  <c:v>334.5</c:v>
                </c:pt>
                <c:pt idx="376">
                  <c:v>335.8</c:v>
                </c:pt>
                <c:pt idx="377">
                  <c:v>336.7</c:v>
                </c:pt>
                <c:pt idx="378">
                  <c:v>337.9</c:v>
                </c:pt>
                <c:pt idx="379">
                  <c:v>338.7</c:v>
                </c:pt>
                <c:pt idx="380">
                  <c:v>339.8</c:v>
                </c:pt>
                <c:pt idx="381">
                  <c:v>340.8</c:v>
                </c:pt>
                <c:pt idx="382">
                  <c:v>342</c:v>
                </c:pt>
                <c:pt idx="383">
                  <c:v>343.1</c:v>
                </c:pt>
                <c:pt idx="384">
                  <c:v>344.1</c:v>
                </c:pt>
                <c:pt idx="385">
                  <c:v>344.9</c:v>
                </c:pt>
                <c:pt idx="386">
                  <c:v>345.7</c:v>
                </c:pt>
                <c:pt idx="387">
                  <c:v>346.7</c:v>
                </c:pt>
                <c:pt idx="388">
                  <c:v>347.5</c:v>
                </c:pt>
                <c:pt idx="389">
                  <c:v>348.2</c:v>
                </c:pt>
                <c:pt idx="390">
                  <c:v>349</c:v>
                </c:pt>
                <c:pt idx="391">
                  <c:v>349.7</c:v>
                </c:pt>
                <c:pt idx="392">
                  <c:v>350.6</c:v>
                </c:pt>
                <c:pt idx="393">
                  <c:v>351.4</c:v>
                </c:pt>
                <c:pt idx="394">
                  <c:v>352.2</c:v>
                </c:pt>
                <c:pt idx="395">
                  <c:v>352.7</c:v>
                </c:pt>
                <c:pt idx="396">
                  <c:v>353.3</c:v>
                </c:pt>
                <c:pt idx="397">
                  <c:v>354.2</c:v>
                </c:pt>
                <c:pt idx="398">
                  <c:v>354.8</c:v>
                </c:pt>
                <c:pt idx="399">
                  <c:v>355.5</c:v>
                </c:pt>
                <c:pt idx="400">
                  <c:v>356.3</c:v>
                </c:pt>
                <c:pt idx="401">
                  <c:v>357</c:v>
                </c:pt>
                <c:pt idx="402">
                  <c:v>357.6</c:v>
                </c:pt>
                <c:pt idx="403">
                  <c:v>358.2</c:v>
                </c:pt>
                <c:pt idx="404">
                  <c:v>358.8</c:v>
                </c:pt>
                <c:pt idx="405">
                  <c:v>359.3</c:v>
                </c:pt>
                <c:pt idx="406">
                  <c:v>359.9</c:v>
                </c:pt>
                <c:pt idx="407">
                  <c:v>360.3</c:v>
                </c:pt>
                <c:pt idx="408">
                  <c:v>360.8</c:v>
                </c:pt>
                <c:pt idx="409">
                  <c:v>361.3</c:v>
                </c:pt>
                <c:pt idx="410">
                  <c:v>361.6</c:v>
                </c:pt>
                <c:pt idx="411">
                  <c:v>362</c:v>
                </c:pt>
                <c:pt idx="412">
                  <c:v>362.5</c:v>
                </c:pt>
                <c:pt idx="413">
                  <c:v>363</c:v>
                </c:pt>
                <c:pt idx="414">
                  <c:v>363.3</c:v>
                </c:pt>
                <c:pt idx="415">
                  <c:v>364</c:v>
                </c:pt>
                <c:pt idx="416">
                  <c:v>364.3</c:v>
                </c:pt>
                <c:pt idx="417">
                  <c:v>364.7</c:v>
                </c:pt>
                <c:pt idx="418">
                  <c:v>365.5</c:v>
                </c:pt>
                <c:pt idx="419">
                  <c:v>366.1</c:v>
                </c:pt>
                <c:pt idx="420">
                  <c:v>366.6</c:v>
                </c:pt>
                <c:pt idx="421">
                  <c:v>367.1</c:v>
                </c:pt>
                <c:pt idx="422">
                  <c:v>367.8</c:v>
                </c:pt>
                <c:pt idx="423">
                  <c:v>368.1</c:v>
                </c:pt>
                <c:pt idx="424">
                  <c:v>369</c:v>
                </c:pt>
                <c:pt idx="425">
                  <c:v>369.5</c:v>
                </c:pt>
                <c:pt idx="426">
                  <c:v>370.1</c:v>
                </c:pt>
                <c:pt idx="427">
                  <c:v>370.5</c:v>
                </c:pt>
                <c:pt idx="428">
                  <c:v>371.3</c:v>
                </c:pt>
                <c:pt idx="429">
                  <c:v>371.7</c:v>
                </c:pt>
                <c:pt idx="430">
                  <c:v>372.2</c:v>
                </c:pt>
                <c:pt idx="431">
                  <c:v>372.7</c:v>
                </c:pt>
                <c:pt idx="432">
                  <c:v>373.2</c:v>
                </c:pt>
                <c:pt idx="433">
                  <c:v>373.5</c:v>
                </c:pt>
                <c:pt idx="434">
                  <c:v>373.8</c:v>
                </c:pt>
                <c:pt idx="435">
                  <c:v>374.3</c:v>
                </c:pt>
                <c:pt idx="436">
                  <c:v>374.5</c:v>
                </c:pt>
                <c:pt idx="437">
                  <c:v>374.7</c:v>
                </c:pt>
                <c:pt idx="438">
                  <c:v>375.2</c:v>
                </c:pt>
                <c:pt idx="439">
                  <c:v>375.2</c:v>
                </c:pt>
                <c:pt idx="440">
                  <c:v>375.5</c:v>
                </c:pt>
                <c:pt idx="441">
                  <c:v>375.6</c:v>
                </c:pt>
                <c:pt idx="442">
                  <c:v>375.8</c:v>
                </c:pt>
                <c:pt idx="443">
                  <c:v>376</c:v>
                </c:pt>
                <c:pt idx="444">
                  <c:v>375.8</c:v>
                </c:pt>
                <c:pt idx="445">
                  <c:v>376</c:v>
                </c:pt>
                <c:pt idx="446">
                  <c:v>376.1</c:v>
                </c:pt>
                <c:pt idx="447">
                  <c:v>376.1</c:v>
                </c:pt>
                <c:pt idx="448">
                  <c:v>375.8</c:v>
                </c:pt>
                <c:pt idx="449">
                  <c:v>376.3</c:v>
                </c:pt>
                <c:pt idx="450">
                  <c:v>376</c:v>
                </c:pt>
                <c:pt idx="451">
                  <c:v>376.2</c:v>
                </c:pt>
                <c:pt idx="452">
                  <c:v>376.2</c:v>
                </c:pt>
                <c:pt idx="453">
                  <c:v>375.8</c:v>
                </c:pt>
                <c:pt idx="454">
                  <c:v>375.8</c:v>
                </c:pt>
                <c:pt idx="455">
                  <c:v>375.9</c:v>
                </c:pt>
                <c:pt idx="456">
                  <c:v>375.6</c:v>
                </c:pt>
                <c:pt idx="457">
                  <c:v>375.7</c:v>
                </c:pt>
                <c:pt idx="458">
                  <c:v>375.7</c:v>
                </c:pt>
                <c:pt idx="459">
                  <c:v>375.6</c:v>
                </c:pt>
                <c:pt idx="460">
                  <c:v>375.3</c:v>
                </c:pt>
                <c:pt idx="461">
                  <c:v>375.2</c:v>
                </c:pt>
                <c:pt idx="462">
                  <c:v>373.8</c:v>
                </c:pt>
                <c:pt idx="463">
                  <c:v>371.1</c:v>
                </c:pt>
                <c:pt idx="464">
                  <c:v>367.9</c:v>
                </c:pt>
                <c:pt idx="465">
                  <c:v>364.2</c:v>
                </c:pt>
                <c:pt idx="466">
                  <c:v>360.4</c:v>
                </c:pt>
                <c:pt idx="467">
                  <c:v>356.7</c:v>
                </c:pt>
                <c:pt idx="468">
                  <c:v>352.7</c:v>
                </c:pt>
                <c:pt idx="469">
                  <c:v>348.7</c:v>
                </c:pt>
                <c:pt idx="470">
                  <c:v>345</c:v>
                </c:pt>
                <c:pt idx="471">
                  <c:v>341.3</c:v>
                </c:pt>
                <c:pt idx="472">
                  <c:v>337.6</c:v>
                </c:pt>
                <c:pt idx="473">
                  <c:v>333.9</c:v>
                </c:pt>
                <c:pt idx="474">
                  <c:v>330.5</c:v>
                </c:pt>
                <c:pt idx="475">
                  <c:v>327.10000000000002</c:v>
                </c:pt>
                <c:pt idx="476">
                  <c:v>323.8</c:v>
                </c:pt>
                <c:pt idx="477">
                  <c:v>320.3</c:v>
                </c:pt>
                <c:pt idx="478">
                  <c:v>317.2</c:v>
                </c:pt>
                <c:pt idx="479">
                  <c:v>314.2</c:v>
                </c:pt>
                <c:pt idx="480">
                  <c:v>311</c:v>
                </c:pt>
                <c:pt idx="481">
                  <c:v>308.2</c:v>
                </c:pt>
                <c:pt idx="482">
                  <c:v>305.10000000000002</c:v>
                </c:pt>
                <c:pt idx="483">
                  <c:v>302.2</c:v>
                </c:pt>
                <c:pt idx="484">
                  <c:v>299.39999999999998</c:v>
                </c:pt>
                <c:pt idx="485">
                  <c:v>296.60000000000002</c:v>
                </c:pt>
                <c:pt idx="486">
                  <c:v>294.10000000000002</c:v>
                </c:pt>
                <c:pt idx="487">
                  <c:v>291.5</c:v>
                </c:pt>
                <c:pt idx="488">
                  <c:v>288.8</c:v>
                </c:pt>
                <c:pt idx="489">
                  <c:v>286.3</c:v>
                </c:pt>
                <c:pt idx="490">
                  <c:v>283.60000000000002</c:v>
                </c:pt>
                <c:pt idx="491">
                  <c:v>281.2</c:v>
                </c:pt>
                <c:pt idx="492">
                  <c:v>278.8</c:v>
                </c:pt>
                <c:pt idx="493">
                  <c:v>276.3</c:v>
                </c:pt>
                <c:pt idx="494">
                  <c:v>273.89999999999998</c:v>
                </c:pt>
                <c:pt idx="495">
                  <c:v>271.7</c:v>
                </c:pt>
                <c:pt idx="496">
                  <c:v>269.5</c:v>
                </c:pt>
                <c:pt idx="497">
                  <c:v>267.10000000000002</c:v>
                </c:pt>
                <c:pt idx="498">
                  <c:v>265</c:v>
                </c:pt>
                <c:pt idx="499">
                  <c:v>262.7</c:v>
                </c:pt>
                <c:pt idx="500">
                  <c:v>260.5</c:v>
                </c:pt>
                <c:pt idx="501">
                  <c:v>258.39999999999998</c:v>
                </c:pt>
                <c:pt idx="502">
                  <c:v>256.2</c:v>
                </c:pt>
                <c:pt idx="503">
                  <c:v>254</c:v>
                </c:pt>
                <c:pt idx="504">
                  <c:v>252</c:v>
                </c:pt>
                <c:pt idx="505">
                  <c:v>250</c:v>
                </c:pt>
                <c:pt idx="506">
                  <c:v>247.8</c:v>
                </c:pt>
                <c:pt idx="507">
                  <c:v>245.8</c:v>
                </c:pt>
                <c:pt idx="508">
                  <c:v>244</c:v>
                </c:pt>
                <c:pt idx="509">
                  <c:v>242</c:v>
                </c:pt>
                <c:pt idx="510">
                  <c:v>240.1</c:v>
                </c:pt>
                <c:pt idx="511">
                  <c:v>238.1</c:v>
                </c:pt>
                <c:pt idx="512">
                  <c:v>236.2</c:v>
                </c:pt>
                <c:pt idx="513">
                  <c:v>234.6</c:v>
                </c:pt>
                <c:pt idx="514">
                  <c:v>232.6</c:v>
                </c:pt>
                <c:pt idx="515">
                  <c:v>230.9</c:v>
                </c:pt>
                <c:pt idx="516">
                  <c:v>229.1</c:v>
                </c:pt>
                <c:pt idx="517">
                  <c:v>227.3</c:v>
                </c:pt>
                <c:pt idx="518">
                  <c:v>225.6</c:v>
                </c:pt>
                <c:pt idx="519">
                  <c:v>224.1</c:v>
                </c:pt>
                <c:pt idx="520">
                  <c:v>222.3</c:v>
                </c:pt>
                <c:pt idx="521">
                  <c:v>220.5</c:v>
                </c:pt>
                <c:pt idx="522">
                  <c:v>218.9</c:v>
                </c:pt>
                <c:pt idx="523">
                  <c:v>217.3</c:v>
                </c:pt>
                <c:pt idx="524">
                  <c:v>215.6</c:v>
                </c:pt>
                <c:pt idx="525">
                  <c:v>214</c:v>
                </c:pt>
                <c:pt idx="526">
                  <c:v>212.4</c:v>
                </c:pt>
                <c:pt idx="527">
                  <c:v>210.8</c:v>
                </c:pt>
                <c:pt idx="528">
                  <c:v>209.3</c:v>
                </c:pt>
                <c:pt idx="529">
                  <c:v>207.8</c:v>
                </c:pt>
                <c:pt idx="530">
                  <c:v>206.3</c:v>
                </c:pt>
                <c:pt idx="531">
                  <c:v>204.7</c:v>
                </c:pt>
                <c:pt idx="532">
                  <c:v>203.3</c:v>
                </c:pt>
                <c:pt idx="533">
                  <c:v>201.9</c:v>
                </c:pt>
                <c:pt idx="534">
                  <c:v>200.4</c:v>
                </c:pt>
                <c:pt idx="535">
                  <c:v>199</c:v>
                </c:pt>
                <c:pt idx="536">
                  <c:v>197.6</c:v>
                </c:pt>
                <c:pt idx="537">
                  <c:v>196.1</c:v>
                </c:pt>
                <c:pt idx="538">
                  <c:v>194.8</c:v>
                </c:pt>
                <c:pt idx="539">
                  <c:v>193.6</c:v>
                </c:pt>
                <c:pt idx="540">
                  <c:v>192.2</c:v>
                </c:pt>
                <c:pt idx="541">
                  <c:v>190.8</c:v>
                </c:pt>
                <c:pt idx="542">
                  <c:v>189.4</c:v>
                </c:pt>
                <c:pt idx="543">
                  <c:v>188.1</c:v>
                </c:pt>
                <c:pt idx="544">
                  <c:v>186.7</c:v>
                </c:pt>
                <c:pt idx="545">
                  <c:v>185.6</c:v>
                </c:pt>
                <c:pt idx="546">
                  <c:v>184.2</c:v>
                </c:pt>
                <c:pt idx="547">
                  <c:v>183</c:v>
                </c:pt>
                <c:pt idx="548">
                  <c:v>181.6</c:v>
                </c:pt>
                <c:pt idx="549">
                  <c:v>180.3</c:v>
                </c:pt>
                <c:pt idx="550">
                  <c:v>179.2</c:v>
                </c:pt>
                <c:pt idx="551">
                  <c:v>177.9</c:v>
                </c:pt>
                <c:pt idx="552">
                  <c:v>176.7</c:v>
                </c:pt>
                <c:pt idx="553">
                  <c:v>175.5</c:v>
                </c:pt>
                <c:pt idx="554">
                  <c:v>174.5</c:v>
                </c:pt>
                <c:pt idx="555">
                  <c:v>173.2</c:v>
                </c:pt>
                <c:pt idx="556">
                  <c:v>172</c:v>
                </c:pt>
                <c:pt idx="557">
                  <c:v>171</c:v>
                </c:pt>
                <c:pt idx="558">
                  <c:v>169.8</c:v>
                </c:pt>
                <c:pt idx="559">
                  <c:v>168.7</c:v>
                </c:pt>
                <c:pt idx="560">
                  <c:v>167.6</c:v>
                </c:pt>
                <c:pt idx="561">
                  <c:v>166.5</c:v>
                </c:pt>
                <c:pt idx="562">
                  <c:v>165.5</c:v>
                </c:pt>
                <c:pt idx="563">
                  <c:v>164.3</c:v>
                </c:pt>
                <c:pt idx="564">
                  <c:v>163.30000000000001</c:v>
                </c:pt>
                <c:pt idx="565">
                  <c:v>162.19999999999999</c:v>
                </c:pt>
                <c:pt idx="566">
                  <c:v>161.19999999999999</c:v>
                </c:pt>
                <c:pt idx="567">
                  <c:v>160.30000000000001</c:v>
                </c:pt>
                <c:pt idx="568">
                  <c:v>159.1</c:v>
                </c:pt>
                <c:pt idx="569">
                  <c:v>158.1</c:v>
                </c:pt>
                <c:pt idx="570">
                  <c:v>157.30000000000001</c:v>
                </c:pt>
                <c:pt idx="571">
                  <c:v>156.1</c:v>
                </c:pt>
                <c:pt idx="572">
                  <c:v>155.1</c:v>
                </c:pt>
                <c:pt idx="573">
                  <c:v>154.1</c:v>
                </c:pt>
                <c:pt idx="574">
                  <c:v>153.19999999999999</c:v>
                </c:pt>
                <c:pt idx="575">
                  <c:v>152.30000000000001</c:v>
                </c:pt>
                <c:pt idx="576">
                  <c:v>151.5</c:v>
                </c:pt>
                <c:pt idx="577">
                  <c:v>150.5</c:v>
                </c:pt>
                <c:pt idx="578">
                  <c:v>149.5</c:v>
                </c:pt>
                <c:pt idx="579">
                  <c:v>148.6</c:v>
                </c:pt>
                <c:pt idx="580">
                  <c:v>147.69999999999999</c:v>
                </c:pt>
                <c:pt idx="581">
                  <c:v>146.80000000000001</c:v>
                </c:pt>
                <c:pt idx="582">
                  <c:v>146</c:v>
                </c:pt>
                <c:pt idx="583">
                  <c:v>145</c:v>
                </c:pt>
                <c:pt idx="584">
                  <c:v>144.19999999999999</c:v>
                </c:pt>
                <c:pt idx="585">
                  <c:v>143.19999999999999</c:v>
                </c:pt>
                <c:pt idx="586">
                  <c:v>142.4</c:v>
                </c:pt>
                <c:pt idx="587">
                  <c:v>141.5</c:v>
                </c:pt>
                <c:pt idx="588">
                  <c:v>140.69999999999999</c:v>
                </c:pt>
                <c:pt idx="589">
                  <c:v>139.80000000000001</c:v>
                </c:pt>
                <c:pt idx="590">
                  <c:v>139</c:v>
                </c:pt>
                <c:pt idx="591">
                  <c:v>138.19999999999999</c:v>
                </c:pt>
                <c:pt idx="592">
                  <c:v>137.5</c:v>
                </c:pt>
                <c:pt idx="593">
                  <c:v>136.5</c:v>
                </c:pt>
                <c:pt idx="594">
                  <c:v>135.80000000000001</c:v>
                </c:pt>
                <c:pt idx="595">
                  <c:v>134.80000000000001</c:v>
                </c:pt>
                <c:pt idx="596">
                  <c:v>134.1</c:v>
                </c:pt>
                <c:pt idx="597">
                  <c:v>133.30000000000001</c:v>
                </c:pt>
                <c:pt idx="598">
                  <c:v>132.6</c:v>
                </c:pt>
                <c:pt idx="599">
                  <c:v>131.69999999999999</c:v>
                </c:pt>
                <c:pt idx="600">
                  <c:v>131</c:v>
                </c:pt>
                <c:pt idx="601">
                  <c:v>130.19999999999999</c:v>
                </c:pt>
                <c:pt idx="602">
                  <c:v>129.6</c:v>
                </c:pt>
                <c:pt idx="603">
                  <c:v>128.69999999999999</c:v>
                </c:pt>
                <c:pt idx="604">
                  <c:v>128</c:v>
                </c:pt>
                <c:pt idx="605">
                  <c:v>127.3</c:v>
                </c:pt>
                <c:pt idx="606">
                  <c:v>126.6</c:v>
                </c:pt>
                <c:pt idx="607">
                  <c:v>125.7</c:v>
                </c:pt>
                <c:pt idx="608">
                  <c:v>125.1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0-6E4B-4855-88A6-63078F0FD668}"/>
            </c:ext>
          </c:extLst>
        </c:ser>
        <c:ser>
          <c:idx val="1"/>
          <c:order val="1"/>
          <c:tx>
            <c:strRef>
              <c:f>'Charring wood pellets Aug 7, 20'!$F$1</c:f>
              <c:strCache>
                <c:ptCount val="1"/>
                <c:pt idx="0">
                  <c:v>T2=centerline</c:v>
                </c:pt>
              </c:strCache>
            </c:strRef>
          </c:tx>
          <c:spPr>
            <a:ln w="19050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xVal>
            <c:numRef>
              <c:f>'Charring wood pellets Aug 7, 20'!$D$2:$D$628</c:f>
              <c:numCache>
                <c:formatCode>0.00</c:formatCode>
                <c:ptCount val="627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</c:v>
                </c:pt>
                <c:pt idx="5">
                  <c:v>2.5</c:v>
                </c:pt>
                <c:pt idx="6">
                  <c:v>3</c:v>
                </c:pt>
                <c:pt idx="7">
                  <c:v>3.5</c:v>
                </c:pt>
                <c:pt idx="8">
                  <c:v>4</c:v>
                </c:pt>
                <c:pt idx="9">
                  <c:v>4.5</c:v>
                </c:pt>
                <c:pt idx="10">
                  <c:v>5</c:v>
                </c:pt>
                <c:pt idx="11">
                  <c:v>5.5</c:v>
                </c:pt>
                <c:pt idx="12">
                  <c:v>6</c:v>
                </c:pt>
                <c:pt idx="13">
                  <c:v>6.5</c:v>
                </c:pt>
                <c:pt idx="14">
                  <c:v>7</c:v>
                </c:pt>
                <c:pt idx="15">
                  <c:v>7.5</c:v>
                </c:pt>
                <c:pt idx="16">
                  <c:v>8</c:v>
                </c:pt>
                <c:pt idx="17">
                  <c:v>8.5</c:v>
                </c:pt>
                <c:pt idx="18">
                  <c:v>9</c:v>
                </c:pt>
                <c:pt idx="19">
                  <c:v>9.5</c:v>
                </c:pt>
                <c:pt idx="20">
                  <c:v>10</c:v>
                </c:pt>
                <c:pt idx="21">
                  <c:v>10.5</c:v>
                </c:pt>
                <c:pt idx="22">
                  <c:v>11</c:v>
                </c:pt>
                <c:pt idx="23">
                  <c:v>11.5</c:v>
                </c:pt>
                <c:pt idx="24">
                  <c:v>12</c:v>
                </c:pt>
                <c:pt idx="25">
                  <c:v>12.5</c:v>
                </c:pt>
                <c:pt idx="26">
                  <c:v>13</c:v>
                </c:pt>
                <c:pt idx="27">
                  <c:v>13.5</c:v>
                </c:pt>
                <c:pt idx="28">
                  <c:v>14</c:v>
                </c:pt>
                <c:pt idx="29">
                  <c:v>14.5</c:v>
                </c:pt>
                <c:pt idx="30">
                  <c:v>15</c:v>
                </c:pt>
                <c:pt idx="31">
                  <c:v>15.5</c:v>
                </c:pt>
                <c:pt idx="32">
                  <c:v>16</c:v>
                </c:pt>
                <c:pt idx="33">
                  <c:v>16.5</c:v>
                </c:pt>
                <c:pt idx="34">
                  <c:v>17</c:v>
                </c:pt>
                <c:pt idx="35">
                  <c:v>17.5</c:v>
                </c:pt>
                <c:pt idx="36">
                  <c:v>18</c:v>
                </c:pt>
                <c:pt idx="37">
                  <c:v>18.5</c:v>
                </c:pt>
                <c:pt idx="38">
                  <c:v>19</c:v>
                </c:pt>
                <c:pt idx="39">
                  <c:v>19.5</c:v>
                </c:pt>
                <c:pt idx="40">
                  <c:v>20</c:v>
                </c:pt>
                <c:pt idx="41">
                  <c:v>20.5</c:v>
                </c:pt>
                <c:pt idx="42">
                  <c:v>21</c:v>
                </c:pt>
                <c:pt idx="43">
                  <c:v>21.5</c:v>
                </c:pt>
                <c:pt idx="44">
                  <c:v>22</c:v>
                </c:pt>
                <c:pt idx="45">
                  <c:v>22.5</c:v>
                </c:pt>
                <c:pt idx="46">
                  <c:v>23</c:v>
                </c:pt>
                <c:pt idx="47">
                  <c:v>23.5</c:v>
                </c:pt>
                <c:pt idx="48">
                  <c:v>24</c:v>
                </c:pt>
                <c:pt idx="49">
                  <c:v>24.5</c:v>
                </c:pt>
                <c:pt idx="50">
                  <c:v>25</c:v>
                </c:pt>
                <c:pt idx="51">
                  <c:v>25.5</c:v>
                </c:pt>
                <c:pt idx="52">
                  <c:v>26</c:v>
                </c:pt>
                <c:pt idx="53">
                  <c:v>26.5</c:v>
                </c:pt>
                <c:pt idx="54">
                  <c:v>27</c:v>
                </c:pt>
                <c:pt idx="55">
                  <c:v>27.5</c:v>
                </c:pt>
                <c:pt idx="56">
                  <c:v>28</c:v>
                </c:pt>
                <c:pt idx="57">
                  <c:v>28.5</c:v>
                </c:pt>
                <c:pt idx="58">
                  <c:v>29</c:v>
                </c:pt>
                <c:pt idx="59">
                  <c:v>29.5</c:v>
                </c:pt>
                <c:pt idx="60">
                  <c:v>30</c:v>
                </c:pt>
                <c:pt idx="61">
                  <c:v>30.5</c:v>
                </c:pt>
                <c:pt idx="62">
                  <c:v>31</c:v>
                </c:pt>
                <c:pt idx="63">
                  <c:v>31.5</c:v>
                </c:pt>
                <c:pt idx="64">
                  <c:v>32</c:v>
                </c:pt>
                <c:pt idx="65">
                  <c:v>32.5</c:v>
                </c:pt>
                <c:pt idx="66">
                  <c:v>33</c:v>
                </c:pt>
                <c:pt idx="67">
                  <c:v>33.5</c:v>
                </c:pt>
                <c:pt idx="68">
                  <c:v>34</c:v>
                </c:pt>
                <c:pt idx="69">
                  <c:v>34.5</c:v>
                </c:pt>
                <c:pt idx="70">
                  <c:v>35</c:v>
                </c:pt>
                <c:pt idx="71">
                  <c:v>35.5</c:v>
                </c:pt>
                <c:pt idx="72">
                  <c:v>36</c:v>
                </c:pt>
                <c:pt idx="73">
                  <c:v>36.5</c:v>
                </c:pt>
                <c:pt idx="74">
                  <c:v>37</c:v>
                </c:pt>
                <c:pt idx="75">
                  <c:v>37.5</c:v>
                </c:pt>
                <c:pt idx="76">
                  <c:v>38</c:v>
                </c:pt>
                <c:pt idx="77">
                  <c:v>38.5</c:v>
                </c:pt>
                <c:pt idx="78">
                  <c:v>39</c:v>
                </c:pt>
                <c:pt idx="79">
                  <c:v>39.5</c:v>
                </c:pt>
                <c:pt idx="80">
                  <c:v>40</c:v>
                </c:pt>
                <c:pt idx="81">
                  <c:v>40.5</c:v>
                </c:pt>
                <c:pt idx="82">
                  <c:v>41</c:v>
                </c:pt>
                <c:pt idx="83">
                  <c:v>41.5</c:v>
                </c:pt>
                <c:pt idx="84">
                  <c:v>42</c:v>
                </c:pt>
                <c:pt idx="85">
                  <c:v>42.5</c:v>
                </c:pt>
                <c:pt idx="86">
                  <c:v>43</c:v>
                </c:pt>
                <c:pt idx="87">
                  <c:v>43.5</c:v>
                </c:pt>
                <c:pt idx="88">
                  <c:v>44</c:v>
                </c:pt>
                <c:pt idx="89">
                  <c:v>44.5</c:v>
                </c:pt>
                <c:pt idx="90">
                  <c:v>45</c:v>
                </c:pt>
                <c:pt idx="91">
                  <c:v>45.5</c:v>
                </c:pt>
                <c:pt idx="92">
                  <c:v>46</c:v>
                </c:pt>
                <c:pt idx="93">
                  <c:v>46.5</c:v>
                </c:pt>
                <c:pt idx="94">
                  <c:v>47</c:v>
                </c:pt>
                <c:pt idx="95">
                  <c:v>47.5</c:v>
                </c:pt>
                <c:pt idx="96">
                  <c:v>48</c:v>
                </c:pt>
                <c:pt idx="97">
                  <c:v>48.5</c:v>
                </c:pt>
                <c:pt idx="98">
                  <c:v>49</c:v>
                </c:pt>
                <c:pt idx="99">
                  <c:v>49.5</c:v>
                </c:pt>
                <c:pt idx="100">
                  <c:v>50</c:v>
                </c:pt>
                <c:pt idx="101">
                  <c:v>50.5</c:v>
                </c:pt>
                <c:pt idx="102">
                  <c:v>51</c:v>
                </c:pt>
                <c:pt idx="103">
                  <c:v>51.5</c:v>
                </c:pt>
                <c:pt idx="104">
                  <c:v>52</c:v>
                </c:pt>
                <c:pt idx="105">
                  <c:v>52.5</c:v>
                </c:pt>
                <c:pt idx="106">
                  <c:v>53</c:v>
                </c:pt>
                <c:pt idx="107">
                  <c:v>53.5</c:v>
                </c:pt>
                <c:pt idx="108">
                  <c:v>54</c:v>
                </c:pt>
                <c:pt idx="109">
                  <c:v>54.5</c:v>
                </c:pt>
                <c:pt idx="110">
                  <c:v>55</c:v>
                </c:pt>
                <c:pt idx="111">
                  <c:v>55.5</c:v>
                </c:pt>
                <c:pt idx="112">
                  <c:v>56</c:v>
                </c:pt>
                <c:pt idx="113">
                  <c:v>56.5</c:v>
                </c:pt>
                <c:pt idx="114">
                  <c:v>57</c:v>
                </c:pt>
                <c:pt idx="115">
                  <c:v>57.5</c:v>
                </c:pt>
                <c:pt idx="116">
                  <c:v>58</c:v>
                </c:pt>
                <c:pt idx="117">
                  <c:v>58.5</c:v>
                </c:pt>
                <c:pt idx="118">
                  <c:v>59</c:v>
                </c:pt>
                <c:pt idx="119">
                  <c:v>59.5</c:v>
                </c:pt>
                <c:pt idx="120">
                  <c:v>60</c:v>
                </c:pt>
                <c:pt idx="121">
                  <c:v>60.5</c:v>
                </c:pt>
                <c:pt idx="122">
                  <c:v>61</c:v>
                </c:pt>
                <c:pt idx="123">
                  <c:v>61.5</c:v>
                </c:pt>
                <c:pt idx="124">
                  <c:v>62</c:v>
                </c:pt>
                <c:pt idx="125">
                  <c:v>62.5</c:v>
                </c:pt>
                <c:pt idx="126">
                  <c:v>63</c:v>
                </c:pt>
                <c:pt idx="127">
                  <c:v>63.5</c:v>
                </c:pt>
                <c:pt idx="128">
                  <c:v>64</c:v>
                </c:pt>
                <c:pt idx="129">
                  <c:v>64.5</c:v>
                </c:pt>
                <c:pt idx="130">
                  <c:v>65</c:v>
                </c:pt>
                <c:pt idx="131">
                  <c:v>65.5</c:v>
                </c:pt>
                <c:pt idx="132">
                  <c:v>66</c:v>
                </c:pt>
                <c:pt idx="133">
                  <c:v>66.5</c:v>
                </c:pt>
                <c:pt idx="134">
                  <c:v>67</c:v>
                </c:pt>
                <c:pt idx="135">
                  <c:v>67.5</c:v>
                </c:pt>
                <c:pt idx="136">
                  <c:v>68</c:v>
                </c:pt>
                <c:pt idx="137">
                  <c:v>68.5</c:v>
                </c:pt>
                <c:pt idx="138">
                  <c:v>69</c:v>
                </c:pt>
                <c:pt idx="139">
                  <c:v>69.5</c:v>
                </c:pt>
                <c:pt idx="140">
                  <c:v>70</c:v>
                </c:pt>
                <c:pt idx="141">
                  <c:v>70.5</c:v>
                </c:pt>
                <c:pt idx="142">
                  <c:v>71</c:v>
                </c:pt>
                <c:pt idx="143">
                  <c:v>71.5</c:v>
                </c:pt>
                <c:pt idx="144">
                  <c:v>72</c:v>
                </c:pt>
                <c:pt idx="145">
                  <c:v>72.5</c:v>
                </c:pt>
                <c:pt idx="146">
                  <c:v>73</c:v>
                </c:pt>
                <c:pt idx="147">
                  <c:v>73.5</c:v>
                </c:pt>
                <c:pt idx="148">
                  <c:v>74</c:v>
                </c:pt>
                <c:pt idx="149">
                  <c:v>74.5</c:v>
                </c:pt>
                <c:pt idx="150">
                  <c:v>75</c:v>
                </c:pt>
                <c:pt idx="151">
                  <c:v>75.5</c:v>
                </c:pt>
                <c:pt idx="152">
                  <c:v>76</c:v>
                </c:pt>
                <c:pt idx="153">
                  <c:v>76.5</c:v>
                </c:pt>
                <c:pt idx="154">
                  <c:v>77</c:v>
                </c:pt>
                <c:pt idx="155">
                  <c:v>77.5</c:v>
                </c:pt>
                <c:pt idx="156">
                  <c:v>78</c:v>
                </c:pt>
                <c:pt idx="157">
                  <c:v>78.5</c:v>
                </c:pt>
                <c:pt idx="158">
                  <c:v>79</c:v>
                </c:pt>
                <c:pt idx="159">
                  <c:v>79.5</c:v>
                </c:pt>
                <c:pt idx="160">
                  <c:v>80</c:v>
                </c:pt>
                <c:pt idx="161">
                  <c:v>80.5</c:v>
                </c:pt>
                <c:pt idx="162">
                  <c:v>81</c:v>
                </c:pt>
                <c:pt idx="163">
                  <c:v>81.5</c:v>
                </c:pt>
                <c:pt idx="164">
                  <c:v>82</c:v>
                </c:pt>
                <c:pt idx="165">
                  <c:v>82.5</c:v>
                </c:pt>
                <c:pt idx="166">
                  <c:v>83</c:v>
                </c:pt>
                <c:pt idx="167">
                  <c:v>83.5</c:v>
                </c:pt>
                <c:pt idx="168">
                  <c:v>84</c:v>
                </c:pt>
                <c:pt idx="169">
                  <c:v>84.5</c:v>
                </c:pt>
                <c:pt idx="170">
                  <c:v>85</c:v>
                </c:pt>
                <c:pt idx="171">
                  <c:v>85.5</c:v>
                </c:pt>
                <c:pt idx="172">
                  <c:v>86</c:v>
                </c:pt>
                <c:pt idx="173">
                  <c:v>86.5</c:v>
                </c:pt>
                <c:pt idx="174">
                  <c:v>87</c:v>
                </c:pt>
                <c:pt idx="175">
                  <c:v>87.5</c:v>
                </c:pt>
                <c:pt idx="176">
                  <c:v>88</c:v>
                </c:pt>
                <c:pt idx="177">
                  <c:v>88.5</c:v>
                </c:pt>
                <c:pt idx="178">
                  <c:v>89</c:v>
                </c:pt>
                <c:pt idx="179">
                  <c:v>89.5</c:v>
                </c:pt>
                <c:pt idx="180">
                  <c:v>90</c:v>
                </c:pt>
                <c:pt idx="181">
                  <c:v>90.5</c:v>
                </c:pt>
                <c:pt idx="182">
                  <c:v>91</c:v>
                </c:pt>
                <c:pt idx="183">
                  <c:v>91.5</c:v>
                </c:pt>
                <c:pt idx="184">
                  <c:v>92</c:v>
                </c:pt>
                <c:pt idx="185">
                  <c:v>92.5</c:v>
                </c:pt>
                <c:pt idx="186">
                  <c:v>93</c:v>
                </c:pt>
                <c:pt idx="187">
                  <c:v>93.5</c:v>
                </c:pt>
                <c:pt idx="188">
                  <c:v>94</c:v>
                </c:pt>
                <c:pt idx="189">
                  <c:v>94.5</c:v>
                </c:pt>
                <c:pt idx="190">
                  <c:v>95</c:v>
                </c:pt>
                <c:pt idx="191">
                  <c:v>95.5</c:v>
                </c:pt>
                <c:pt idx="192">
                  <c:v>96</c:v>
                </c:pt>
                <c:pt idx="193">
                  <c:v>96.5</c:v>
                </c:pt>
                <c:pt idx="194">
                  <c:v>97</c:v>
                </c:pt>
                <c:pt idx="195">
                  <c:v>97.5</c:v>
                </c:pt>
                <c:pt idx="196">
                  <c:v>98</c:v>
                </c:pt>
                <c:pt idx="197">
                  <c:v>98.5</c:v>
                </c:pt>
                <c:pt idx="198">
                  <c:v>99</c:v>
                </c:pt>
                <c:pt idx="199">
                  <c:v>99.5</c:v>
                </c:pt>
                <c:pt idx="200">
                  <c:v>100</c:v>
                </c:pt>
                <c:pt idx="201">
                  <c:v>100.5</c:v>
                </c:pt>
                <c:pt idx="202">
                  <c:v>101</c:v>
                </c:pt>
                <c:pt idx="203">
                  <c:v>101.5</c:v>
                </c:pt>
                <c:pt idx="204">
                  <c:v>102</c:v>
                </c:pt>
                <c:pt idx="205">
                  <c:v>102.5</c:v>
                </c:pt>
                <c:pt idx="206">
                  <c:v>103</c:v>
                </c:pt>
                <c:pt idx="207">
                  <c:v>103.5</c:v>
                </c:pt>
                <c:pt idx="208">
                  <c:v>104</c:v>
                </c:pt>
                <c:pt idx="209">
                  <c:v>104.5</c:v>
                </c:pt>
                <c:pt idx="210">
                  <c:v>105</c:v>
                </c:pt>
                <c:pt idx="211">
                  <c:v>105.5</c:v>
                </c:pt>
                <c:pt idx="212">
                  <c:v>106</c:v>
                </c:pt>
                <c:pt idx="213">
                  <c:v>106.5</c:v>
                </c:pt>
                <c:pt idx="214">
                  <c:v>107</c:v>
                </c:pt>
                <c:pt idx="215">
                  <c:v>107.5</c:v>
                </c:pt>
                <c:pt idx="216">
                  <c:v>108</c:v>
                </c:pt>
                <c:pt idx="217">
                  <c:v>108.5</c:v>
                </c:pt>
                <c:pt idx="218">
                  <c:v>109</c:v>
                </c:pt>
                <c:pt idx="219">
                  <c:v>109.5</c:v>
                </c:pt>
                <c:pt idx="220">
                  <c:v>110</c:v>
                </c:pt>
                <c:pt idx="221">
                  <c:v>110.5</c:v>
                </c:pt>
                <c:pt idx="222">
                  <c:v>111</c:v>
                </c:pt>
                <c:pt idx="223">
                  <c:v>111.5</c:v>
                </c:pt>
                <c:pt idx="224">
                  <c:v>112</c:v>
                </c:pt>
                <c:pt idx="225">
                  <c:v>112.5</c:v>
                </c:pt>
                <c:pt idx="226">
                  <c:v>113</c:v>
                </c:pt>
                <c:pt idx="227">
                  <c:v>113.5</c:v>
                </c:pt>
                <c:pt idx="228">
                  <c:v>114</c:v>
                </c:pt>
                <c:pt idx="229">
                  <c:v>114.5</c:v>
                </c:pt>
                <c:pt idx="230">
                  <c:v>115</c:v>
                </c:pt>
                <c:pt idx="231">
                  <c:v>115.5</c:v>
                </c:pt>
                <c:pt idx="232">
                  <c:v>116</c:v>
                </c:pt>
                <c:pt idx="233">
                  <c:v>116.5</c:v>
                </c:pt>
                <c:pt idx="234">
                  <c:v>117</c:v>
                </c:pt>
                <c:pt idx="235">
                  <c:v>117.5</c:v>
                </c:pt>
                <c:pt idx="236">
                  <c:v>118</c:v>
                </c:pt>
                <c:pt idx="237">
                  <c:v>118.5</c:v>
                </c:pt>
                <c:pt idx="238">
                  <c:v>119</c:v>
                </c:pt>
                <c:pt idx="239">
                  <c:v>119.5</c:v>
                </c:pt>
                <c:pt idx="240">
                  <c:v>120</c:v>
                </c:pt>
                <c:pt idx="241">
                  <c:v>120.5</c:v>
                </c:pt>
                <c:pt idx="242">
                  <c:v>121</c:v>
                </c:pt>
                <c:pt idx="243">
                  <c:v>121.5</c:v>
                </c:pt>
                <c:pt idx="244">
                  <c:v>122</c:v>
                </c:pt>
                <c:pt idx="245">
                  <c:v>122.5</c:v>
                </c:pt>
                <c:pt idx="246">
                  <c:v>123</c:v>
                </c:pt>
                <c:pt idx="247">
                  <c:v>123.5</c:v>
                </c:pt>
                <c:pt idx="248">
                  <c:v>124</c:v>
                </c:pt>
                <c:pt idx="249">
                  <c:v>124.5</c:v>
                </c:pt>
                <c:pt idx="250">
                  <c:v>125</c:v>
                </c:pt>
                <c:pt idx="251">
                  <c:v>125.5</c:v>
                </c:pt>
                <c:pt idx="252">
                  <c:v>126</c:v>
                </c:pt>
                <c:pt idx="253">
                  <c:v>126.5</c:v>
                </c:pt>
                <c:pt idx="254">
                  <c:v>127</c:v>
                </c:pt>
                <c:pt idx="255">
                  <c:v>127.5</c:v>
                </c:pt>
                <c:pt idx="256">
                  <c:v>128</c:v>
                </c:pt>
                <c:pt idx="257">
                  <c:v>128.5</c:v>
                </c:pt>
                <c:pt idx="258">
                  <c:v>129</c:v>
                </c:pt>
                <c:pt idx="259">
                  <c:v>129.5</c:v>
                </c:pt>
                <c:pt idx="260">
                  <c:v>130</c:v>
                </c:pt>
                <c:pt idx="261">
                  <c:v>130.5</c:v>
                </c:pt>
                <c:pt idx="262">
                  <c:v>131</c:v>
                </c:pt>
                <c:pt idx="263">
                  <c:v>131.5</c:v>
                </c:pt>
                <c:pt idx="264">
                  <c:v>132</c:v>
                </c:pt>
                <c:pt idx="265">
                  <c:v>132.5</c:v>
                </c:pt>
                <c:pt idx="266">
                  <c:v>133</c:v>
                </c:pt>
                <c:pt idx="267">
                  <c:v>133.5</c:v>
                </c:pt>
                <c:pt idx="268">
                  <c:v>134</c:v>
                </c:pt>
                <c:pt idx="269">
                  <c:v>134.5</c:v>
                </c:pt>
                <c:pt idx="270">
                  <c:v>135</c:v>
                </c:pt>
                <c:pt idx="271">
                  <c:v>135.5</c:v>
                </c:pt>
                <c:pt idx="272">
                  <c:v>136</c:v>
                </c:pt>
                <c:pt idx="273">
                  <c:v>136.5</c:v>
                </c:pt>
                <c:pt idx="274">
                  <c:v>137</c:v>
                </c:pt>
                <c:pt idx="275">
                  <c:v>137.5</c:v>
                </c:pt>
                <c:pt idx="276">
                  <c:v>138</c:v>
                </c:pt>
                <c:pt idx="277">
                  <c:v>138.5</c:v>
                </c:pt>
                <c:pt idx="278">
                  <c:v>139</c:v>
                </c:pt>
                <c:pt idx="279">
                  <c:v>139.5</c:v>
                </c:pt>
                <c:pt idx="280">
                  <c:v>140</c:v>
                </c:pt>
                <c:pt idx="281">
                  <c:v>140.5</c:v>
                </c:pt>
                <c:pt idx="282">
                  <c:v>141</c:v>
                </c:pt>
                <c:pt idx="283">
                  <c:v>141.5</c:v>
                </c:pt>
                <c:pt idx="284">
                  <c:v>142</c:v>
                </c:pt>
                <c:pt idx="285">
                  <c:v>142.5</c:v>
                </c:pt>
                <c:pt idx="286">
                  <c:v>143</c:v>
                </c:pt>
                <c:pt idx="287">
                  <c:v>143.5</c:v>
                </c:pt>
                <c:pt idx="288">
                  <c:v>144</c:v>
                </c:pt>
                <c:pt idx="289">
                  <c:v>144.5</c:v>
                </c:pt>
                <c:pt idx="290">
                  <c:v>145</c:v>
                </c:pt>
                <c:pt idx="291">
                  <c:v>145.5</c:v>
                </c:pt>
                <c:pt idx="292">
                  <c:v>146</c:v>
                </c:pt>
                <c:pt idx="293">
                  <c:v>146.5</c:v>
                </c:pt>
                <c:pt idx="294">
                  <c:v>147</c:v>
                </c:pt>
                <c:pt idx="295">
                  <c:v>147.5</c:v>
                </c:pt>
                <c:pt idx="296">
                  <c:v>148</c:v>
                </c:pt>
                <c:pt idx="297">
                  <c:v>148.5</c:v>
                </c:pt>
                <c:pt idx="298">
                  <c:v>149</c:v>
                </c:pt>
                <c:pt idx="299">
                  <c:v>149.5</c:v>
                </c:pt>
                <c:pt idx="300">
                  <c:v>150</c:v>
                </c:pt>
                <c:pt idx="301">
                  <c:v>150.5</c:v>
                </c:pt>
                <c:pt idx="302">
                  <c:v>151</c:v>
                </c:pt>
                <c:pt idx="303">
                  <c:v>151.5</c:v>
                </c:pt>
                <c:pt idx="304">
                  <c:v>152</c:v>
                </c:pt>
                <c:pt idx="305">
                  <c:v>152.5</c:v>
                </c:pt>
                <c:pt idx="306">
                  <c:v>153</c:v>
                </c:pt>
                <c:pt idx="307">
                  <c:v>153.5</c:v>
                </c:pt>
                <c:pt idx="308">
                  <c:v>154</c:v>
                </c:pt>
                <c:pt idx="309">
                  <c:v>154.5</c:v>
                </c:pt>
                <c:pt idx="310">
                  <c:v>155</c:v>
                </c:pt>
                <c:pt idx="311">
                  <c:v>155.5</c:v>
                </c:pt>
                <c:pt idx="312">
                  <c:v>156</c:v>
                </c:pt>
                <c:pt idx="313">
                  <c:v>156.5</c:v>
                </c:pt>
                <c:pt idx="314">
                  <c:v>157</c:v>
                </c:pt>
                <c:pt idx="315">
                  <c:v>157.5</c:v>
                </c:pt>
                <c:pt idx="316">
                  <c:v>158</c:v>
                </c:pt>
                <c:pt idx="317">
                  <c:v>158.5</c:v>
                </c:pt>
                <c:pt idx="318">
                  <c:v>159</c:v>
                </c:pt>
                <c:pt idx="319">
                  <c:v>159.5</c:v>
                </c:pt>
                <c:pt idx="320">
                  <c:v>160</c:v>
                </c:pt>
                <c:pt idx="321">
                  <c:v>160.5</c:v>
                </c:pt>
                <c:pt idx="322">
                  <c:v>161</c:v>
                </c:pt>
                <c:pt idx="323">
                  <c:v>161.5</c:v>
                </c:pt>
                <c:pt idx="324">
                  <c:v>162</c:v>
                </c:pt>
                <c:pt idx="325">
                  <c:v>162.5</c:v>
                </c:pt>
                <c:pt idx="326">
                  <c:v>163</c:v>
                </c:pt>
                <c:pt idx="327">
                  <c:v>163.5</c:v>
                </c:pt>
                <c:pt idx="328">
                  <c:v>164</c:v>
                </c:pt>
                <c:pt idx="329">
                  <c:v>164.5</c:v>
                </c:pt>
                <c:pt idx="330">
                  <c:v>165</c:v>
                </c:pt>
                <c:pt idx="331">
                  <c:v>165.5</c:v>
                </c:pt>
                <c:pt idx="332">
                  <c:v>166</c:v>
                </c:pt>
                <c:pt idx="333">
                  <c:v>166.5</c:v>
                </c:pt>
                <c:pt idx="334">
                  <c:v>167</c:v>
                </c:pt>
                <c:pt idx="335">
                  <c:v>167.5</c:v>
                </c:pt>
                <c:pt idx="336">
                  <c:v>168</c:v>
                </c:pt>
                <c:pt idx="337">
                  <c:v>168.5</c:v>
                </c:pt>
                <c:pt idx="338">
                  <c:v>169</c:v>
                </c:pt>
                <c:pt idx="339">
                  <c:v>169.5</c:v>
                </c:pt>
                <c:pt idx="340">
                  <c:v>170</c:v>
                </c:pt>
                <c:pt idx="341">
                  <c:v>170.5</c:v>
                </c:pt>
                <c:pt idx="342">
                  <c:v>171</c:v>
                </c:pt>
                <c:pt idx="343">
                  <c:v>171.5</c:v>
                </c:pt>
                <c:pt idx="344">
                  <c:v>172</c:v>
                </c:pt>
                <c:pt idx="345">
                  <c:v>172.5</c:v>
                </c:pt>
                <c:pt idx="346">
                  <c:v>173</c:v>
                </c:pt>
                <c:pt idx="347">
                  <c:v>173.5</c:v>
                </c:pt>
                <c:pt idx="348">
                  <c:v>174</c:v>
                </c:pt>
                <c:pt idx="349">
                  <c:v>174.5</c:v>
                </c:pt>
                <c:pt idx="350">
                  <c:v>175</c:v>
                </c:pt>
                <c:pt idx="351">
                  <c:v>175.5</c:v>
                </c:pt>
                <c:pt idx="352">
                  <c:v>176</c:v>
                </c:pt>
                <c:pt idx="353">
                  <c:v>176.5</c:v>
                </c:pt>
                <c:pt idx="354">
                  <c:v>177</c:v>
                </c:pt>
                <c:pt idx="355">
                  <c:v>177.5</c:v>
                </c:pt>
                <c:pt idx="356">
                  <c:v>178</c:v>
                </c:pt>
                <c:pt idx="357">
                  <c:v>178.5</c:v>
                </c:pt>
                <c:pt idx="358">
                  <c:v>179</c:v>
                </c:pt>
                <c:pt idx="359">
                  <c:v>179.5</c:v>
                </c:pt>
                <c:pt idx="360">
                  <c:v>180</c:v>
                </c:pt>
                <c:pt idx="361">
                  <c:v>180.5</c:v>
                </c:pt>
                <c:pt idx="362">
                  <c:v>181</c:v>
                </c:pt>
                <c:pt idx="363">
                  <c:v>181.5</c:v>
                </c:pt>
                <c:pt idx="364">
                  <c:v>182</c:v>
                </c:pt>
                <c:pt idx="365">
                  <c:v>182.5</c:v>
                </c:pt>
                <c:pt idx="366">
                  <c:v>183</c:v>
                </c:pt>
                <c:pt idx="367">
                  <c:v>183.5</c:v>
                </c:pt>
                <c:pt idx="368">
                  <c:v>184</c:v>
                </c:pt>
                <c:pt idx="369">
                  <c:v>184.5</c:v>
                </c:pt>
                <c:pt idx="370">
                  <c:v>185</c:v>
                </c:pt>
                <c:pt idx="371">
                  <c:v>185.5</c:v>
                </c:pt>
                <c:pt idx="372">
                  <c:v>186</c:v>
                </c:pt>
                <c:pt idx="373">
                  <c:v>186.5</c:v>
                </c:pt>
                <c:pt idx="374">
                  <c:v>187</c:v>
                </c:pt>
                <c:pt idx="375">
                  <c:v>187.5</c:v>
                </c:pt>
                <c:pt idx="376">
                  <c:v>188</c:v>
                </c:pt>
                <c:pt idx="377">
                  <c:v>188.5</c:v>
                </c:pt>
                <c:pt idx="378">
                  <c:v>189</c:v>
                </c:pt>
                <c:pt idx="379">
                  <c:v>189.5</c:v>
                </c:pt>
                <c:pt idx="380">
                  <c:v>190</c:v>
                </c:pt>
                <c:pt idx="381">
                  <c:v>190.5</c:v>
                </c:pt>
                <c:pt idx="382">
                  <c:v>191</c:v>
                </c:pt>
                <c:pt idx="383">
                  <c:v>191.5</c:v>
                </c:pt>
                <c:pt idx="384">
                  <c:v>192</c:v>
                </c:pt>
                <c:pt idx="385">
                  <c:v>192.5</c:v>
                </c:pt>
                <c:pt idx="386">
                  <c:v>193</c:v>
                </c:pt>
                <c:pt idx="387">
                  <c:v>193.5</c:v>
                </c:pt>
                <c:pt idx="388">
                  <c:v>194</c:v>
                </c:pt>
                <c:pt idx="389">
                  <c:v>194.5</c:v>
                </c:pt>
                <c:pt idx="390">
                  <c:v>195</c:v>
                </c:pt>
                <c:pt idx="391">
                  <c:v>195.5</c:v>
                </c:pt>
                <c:pt idx="392">
                  <c:v>196</c:v>
                </c:pt>
                <c:pt idx="393">
                  <c:v>196.5</c:v>
                </c:pt>
                <c:pt idx="394">
                  <c:v>197</c:v>
                </c:pt>
                <c:pt idx="395">
                  <c:v>197.5</c:v>
                </c:pt>
                <c:pt idx="396">
                  <c:v>198</c:v>
                </c:pt>
                <c:pt idx="397">
                  <c:v>198.5</c:v>
                </c:pt>
                <c:pt idx="398">
                  <c:v>199</c:v>
                </c:pt>
                <c:pt idx="399">
                  <c:v>199.5</c:v>
                </c:pt>
                <c:pt idx="400">
                  <c:v>200</c:v>
                </c:pt>
                <c:pt idx="401">
                  <c:v>200.5</c:v>
                </c:pt>
                <c:pt idx="402">
                  <c:v>201</c:v>
                </c:pt>
                <c:pt idx="403">
                  <c:v>201.5</c:v>
                </c:pt>
                <c:pt idx="404">
                  <c:v>202</c:v>
                </c:pt>
                <c:pt idx="405">
                  <c:v>202.5</c:v>
                </c:pt>
                <c:pt idx="406">
                  <c:v>203</c:v>
                </c:pt>
                <c:pt idx="407">
                  <c:v>203.5</c:v>
                </c:pt>
                <c:pt idx="408">
                  <c:v>204</c:v>
                </c:pt>
                <c:pt idx="409">
                  <c:v>204.5</c:v>
                </c:pt>
                <c:pt idx="410">
                  <c:v>205</c:v>
                </c:pt>
                <c:pt idx="411">
                  <c:v>205.5</c:v>
                </c:pt>
                <c:pt idx="412">
                  <c:v>206</c:v>
                </c:pt>
                <c:pt idx="413">
                  <c:v>206.5</c:v>
                </c:pt>
                <c:pt idx="414">
                  <c:v>207</c:v>
                </c:pt>
                <c:pt idx="415">
                  <c:v>207.5</c:v>
                </c:pt>
                <c:pt idx="416">
                  <c:v>208</c:v>
                </c:pt>
                <c:pt idx="417">
                  <c:v>208.5</c:v>
                </c:pt>
                <c:pt idx="418">
                  <c:v>209</c:v>
                </c:pt>
                <c:pt idx="419">
                  <c:v>209.5</c:v>
                </c:pt>
                <c:pt idx="420">
                  <c:v>210</c:v>
                </c:pt>
                <c:pt idx="421">
                  <c:v>210.5</c:v>
                </c:pt>
                <c:pt idx="422">
                  <c:v>211</c:v>
                </c:pt>
                <c:pt idx="423">
                  <c:v>211.5</c:v>
                </c:pt>
                <c:pt idx="424">
                  <c:v>212</c:v>
                </c:pt>
                <c:pt idx="425">
                  <c:v>212.5</c:v>
                </c:pt>
                <c:pt idx="426">
                  <c:v>213</c:v>
                </c:pt>
                <c:pt idx="427">
                  <c:v>213.5</c:v>
                </c:pt>
                <c:pt idx="428">
                  <c:v>214</c:v>
                </c:pt>
                <c:pt idx="429">
                  <c:v>214.5</c:v>
                </c:pt>
                <c:pt idx="430">
                  <c:v>215</c:v>
                </c:pt>
                <c:pt idx="431">
                  <c:v>215.5</c:v>
                </c:pt>
                <c:pt idx="432">
                  <c:v>216</c:v>
                </c:pt>
                <c:pt idx="433">
                  <c:v>216.5</c:v>
                </c:pt>
                <c:pt idx="434">
                  <c:v>217</c:v>
                </c:pt>
                <c:pt idx="435">
                  <c:v>217.5</c:v>
                </c:pt>
                <c:pt idx="436">
                  <c:v>218</c:v>
                </c:pt>
                <c:pt idx="437">
                  <c:v>218.5</c:v>
                </c:pt>
                <c:pt idx="438">
                  <c:v>219</c:v>
                </c:pt>
                <c:pt idx="439">
                  <c:v>219.5</c:v>
                </c:pt>
                <c:pt idx="440">
                  <c:v>220</c:v>
                </c:pt>
                <c:pt idx="441">
                  <c:v>220.5</c:v>
                </c:pt>
                <c:pt idx="442">
                  <c:v>221</c:v>
                </c:pt>
                <c:pt idx="443">
                  <c:v>221.5</c:v>
                </c:pt>
                <c:pt idx="444">
                  <c:v>222</c:v>
                </c:pt>
                <c:pt idx="445">
                  <c:v>222.5</c:v>
                </c:pt>
                <c:pt idx="446">
                  <c:v>223</c:v>
                </c:pt>
                <c:pt idx="447">
                  <c:v>223.5</c:v>
                </c:pt>
                <c:pt idx="448">
                  <c:v>224</c:v>
                </c:pt>
                <c:pt idx="449">
                  <c:v>224.5</c:v>
                </c:pt>
                <c:pt idx="450">
                  <c:v>225</c:v>
                </c:pt>
                <c:pt idx="451">
                  <c:v>225.5</c:v>
                </c:pt>
                <c:pt idx="452">
                  <c:v>226</c:v>
                </c:pt>
                <c:pt idx="453">
                  <c:v>226.5</c:v>
                </c:pt>
                <c:pt idx="454">
                  <c:v>227</c:v>
                </c:pt>
                <c:pt idx="455">
                  <c:v>227.5</c:v>
                </c:pt>
                <c:pt idx="456">
                  <c:v>228</c:v>
                </c:pt>
                <c:pt idx="457">
                  <c:v>228.5</c:v>
                </c:pt>
                <c:pt idx="458">
                  <c:v>229</c:v>
                </c:pt>
                <c:pt idx="459">
                  <c:v>229.5</c:v>
                </c:pt>
                <c:pt idx="460">
                  <c:v>230</c:v>
                </c:pt>
                <c:pt idx="461">
                  <c:v>230.5</c:v>
                </c:pt>
                <c:pt idx="462">
                  <c:v>231</c:v>
                </c:pt>
                <c:pt idx="463">
                  <c:v>231.5</c:v>
                </c:pt>
                <c:pt idx="464">
                  <c:v>232</c:v>
                </c:pt>
                <c:pt idx="465">
                  <c:v>232.5</c:v>
                </c:pt>
                <c:pt idx="466">
                  <c:v>233</c:v>
                </c:pt>
                <c:pt idx="467">
                  <c:v>233.5</c:v>
                </c:pt>
                <c:pt idx="468">
                  <c:v>234</c:v>
                </c:pt>
                <c:pt idx="469">
                  <c:v>234.5</c:v>
                </c:pt>
                <c:pt idx="470">
                  <c:v>235</c:v>
                </c:pt>
                <c:pt idx="471">
                  <c:v>235.5</c:v>
                </c:pt>
                <c:pt idx="472">
                  <c:v>236</c:v>
                </c:pt>
                <c:pt idx="473">
                  <c:v>236.5</c:v>
                </c:pt>
                <c:pt idx="474">
                  <c:v>237</c:v>
                </c:pt>
                <c:pt idx="475">
                  <c:v>237.5</c:v>
                </c:pt>
                <c:pt idx="476">
                  <c:v>238</c:v>
                </c:pt>
                <c:pt idx="477">
                  <c:v>238.5</c:v>
                </c:pt>
                <c:pt idx="478">
                  <c:v>239</c:v>
                </c:pt>
                <c:pt idx="479">
                  <c:v>239.5</c:v>
                </c:pt>
                <c:pt idx="480">
                  <c:v>240</c:v>
                </c:pt>
                <c:pt idx="481">
                  <c:v>240.5</c:v>
                </c:pt>
                <c:pt idx="482">
                  <c:v>241</c:v>
                </c:pt>
                <c:pt idx="483">
                  <c:v>241.5</c:v>
                </c:pt>
                <c:pt idx="484">
                  <c:v>242</c:v>
                </c:pt>
                <c:pt idx="485">
                  <c:v>242.5</c:v>
                </c:pt>
                <c:pt idx="486">
                  <c:v>243</c:v>
                </c:pt>
                <c:pt idx="487">
                  <c:v>243.5</c:v>
                </c:pt>
                <c:pt idx="488">
                  <c:v>244</c:v>
                </c:pt>
                <c:pt idx="489">
                  <c:v>244.5</c:v>
                </c:pt>
                <c:pt idx="490">
                  <c:v>245</c:v>
                </c:pt>
                <c:pt idx="491">
                  <c:v>245.5</c:v>
                </c:pt>
                <c:pt idx="492">
                  <c:v>246</c:v>
                </c:pt>
                <c:pt idx="493">
                  <c:v>246.5</c:v>
                </c:pt>
                <c:pt idx="494">
                  <c:v>247</c:v>
                </c:pt>
                <c:pt idx="495">
                  <c:v>247.5</c:v>
                </c:pt>
                <c:pt idx="496">
                  <c:v>248</c:v>
                </c:pt>
                <c:pt idx="497">
                  <c:v>248.5</c:v>
                </c:pt>
                <c:pt idx="498">
                  <c:v>249</c:v>
                </c:pt>
                <c:pt idx="499">
                  <c:v>249.5</c:v>
                </c:pt>
                <c:pt idx="500">
                  <c:v>250</c:v>
                </c:pt>
                <c:pt idx="501">
                  <c:v>250.5</c:v>
                </c:pt>
                <c:pt idx="502">
                  <c:v>251</c:v>
                </c:pt>
                <c:pt idx="503">
                  <c:v>251.5</c:v>
                </c:pt>
                <c:pt idx="504">
                  <c:v>252</c:v>
                </c:pt>
                <c:pt idx="505">
                  <c:v>252.5</c:v>
                </c:pt>
                <c:pt idx="506">
                  <c:v>253</c:v>
                </c:pt>
                <c:pt idx="507">
                  <c:v>253.5</c:v>
                </c:pt>
                <c:pt idx="508">
                  <c:v>254</c:v>
                </c:pt>
                <c:pt idx="509">
                  <c:v>254.5</c:v>
                </c:pt>
                <c:pt idx="510">
                  <c:v>255</c:v>
                </c:pt>
                <c:pt idx="511">
                  <c:v>255.5</c:v>
                </c:pt>
                <c:pt idx="512">
                  <c:v>256</c:v>
                </c:pt>
                <c:pt idx="513">
                  <c:v>256.5</c:v>
                </c:pt>
                <c:pt idx="514">
                  <c:v>257</c:v>
                </c:pt>
                <c:pt idx="515">
                  <c:v>257.5</c:v>
                </c:pt>
                <c:pt idx="516">
                  <c:v>258</c:v>
                </c:pt>
                <c:pt idx="517">
                  <c:v>258.5</c:v>
                </c:pt>
                <c:pt idx="518">
                  <c:v>259</c:v>
                </c:pt>
                <c:pt idx="519">
                  <c:v>259.5</c:v>
                </c:pt>
                <c:pt idx="520">
                  <c:v>260</c:v>
                </c:pt>
                <c:pt idx="521">
                  <c:v>260.5</c:v>
                </c:pt>
                <c:pt idx="522">
                  <c:v>261</c:v>
                </c:pt>
                <c:pt idx="523">
                  <c:v>261.5</c:v>
                </c:pt>
                <c:pt idx="524">
                  <c:v>262</c:v>
                </c:pt>
                <c:pt idx="525">
                  <c:v>262.5</c:v>
                </c:pt>
                <c:pt idx="526">
                  <c:v>263</c:v>
                </c:pt>
                <c:pt idx="527">
                  <c:v>263.5</c:v>
                </c:pt>
                <c:pt idx="528">
                  <c:v>264</c:v>
                </c:pt>
                <c:pt idx="529">
                  <c:v>264.5</c:v>
                </c:pt>
                <c:pt idx="530">
                  <c:v>265</c:v>
                </c:pt>
                <c:pt idx="531">
                  <c:v>265.5</c:v>
                </c:pt>
                <c:pt idx="532">
                  <c:v>266</c:v>
                </c:pt>
                <c:pt idx="533">
                  <c:v>266.5</c:v>
                </c:pt>
                <c:pt idx="534">
                  <c:v>267</c:v>
                </c:pt>
                <c:pt idx="535">
                  <c:v>267.5</c:v>
                </c:pt>
                <c:pt idx="536">
                  <c:v>268</c:v>
                </c:pt>
                <c:pt idx="537">
                  <c:v>268.5</c:v>
                </c:pt>
                <c:pt idx="538">
                  <c:v>269</c:v>
                </c:pt>
                <c:pt idx="539">
                  <c:v>269.5</c:v>
                </c:pt>
                <c:pt idx="540">
                  <c:v>270</c:v>
                </c:pt>
                <c:pt idx="541">
                  <c:v>270.5</c:v>
                </c:pt>
                <c:pt idx="542">
                  <c:v>271</c:v>
                </c:pt>
                <c:pt idx="543">
                  <c:v>271.5</c:v>
                </c:pt>
                <c:pt idx="544">
                  <c:v>272</c:v>
                </c:pt>
                <c:pt idx="545">
                  <c:v>272.5</c:v>
                </c:pt>
                <c:pt idx="546">
                  <c:v>273</c:v>
                </c:pt>
                <c:pt idx="547">
                  <c:v>273.5</c:v>
                </c:pt>
                <c:pt idx="548">
                  <c:v>274</c:v>
                </c:pt>
                <c:pt idx="549">
                  <c:v>274.5</c:v>
                </c:pt>
                <c:pt idx="550">
                  <c:v>275</c:v>
                </c:pt>
                <c:pt idx="551">
                  <c:v>275.5</c:v>
                </c:pt>
                <c:pt idx="552">
                  <c:v>276</c:v>
                </c:pt>
                <c:pt idx="553">
                  <c:v>276.5</c:v>
                </c:pt>
                <c:pt idx="554">
                  <c:v>277</c:v>
                </c:pt>
                <c:pt idx="555">
                  <c:v>277.5</c:v>
                </c:pt>
                <c:pt idx="556">
                  <c:v>278</c:v>
                </c:pt>
                <c:pt idx="557">
                  <c:v>278.5</c:v>
                </c:pt>
                <c:pt idx="558">
                  <c:v>279</c:v>
                </c:pt>
                <c:pt idx="559">
                  <c:v>279.5</c:v>
                </c:pt>
                <c:pt idx="560">
                  <c:v>280</c:v>
                </c:pt>
                <c:pt idx="561">
                  <c:v>280.5</c:v>
                </c:pt>
                <c:pt idx="562">
                  <c:v>281</c:v>
                </c:pt>
                <c:pt idx="563">
                  <c:v>281.5</c:v>
                </c:pt>
                <c:pt idx="564">
                  <c:v>282</c:v>
                </c:pt>
                <c:pt idx="565">
                  <c:v>282.5</c:v>
                </c:pt>
                <c:pt idx="566">
                  <c:v>283</c:v>
                </c:pt>
                <c:pt idx="567">
                  <c:v>283.5</c:v>
                </c:pt>
                <c:pt idx="568">
                  <c:v>284</c:v>
                </c:pt>
                <c:pt idx="569">
                  <c:v>284.5</c:v>
                </c:pt>
                <c:pt idx="570">
                  <c:v>285</c:v>
                </c:pt>
                <c:pt idx="571">
                  <c:v>285.5</c:v>
                </c:pt>
                <c:pt idx="572">
                  <c:v>286</c:v>
                </c:pt>
                <c:pt idx="573">
                  <c:v>286.5</c:v>
                </c:pt>
                <c:pt idx="574">
                  <c:v>287</c:v>
                </c:pt>
                <c:pt idx="575">
                  <c:v>287.5</c:v>
                </c:pt>
                <c:pt idx="576">
                  <c:v>288</c:v>
                </c:pt>
                <c:pt idx="577">
                  <c:v>288.5</c:v>
                </c:pt>
                <c:pt idx="578">
                  <c:v>289</c:v>
                </c:pt>
                <c:pt idx="579">
                  <c:v>289.5</c:v>
                </c:pt>
                <c:pt idx="580">
                  <c:v>290</c:v>
                </c:pt>
                <c:pt idx="581">
                  <c:v>290.5</c:v>
                </c:pt>
                <c:pt idx="582">
                  <c:v>291</c:v>
                </c:pt>
                <c:pt idx="583">
                  <c:v>291.5</c:v>
                </c:pt>
                <c:pt idx="584">
                  <c:v>292</c:v>
                </c:pt>
                <c:pt idx="585">
                  <c:v>292.5</c:v>
                </c:pt>
                <c:pt idx="586">
                  <c:v>293</c:v>
                </c:pt>
                <c:pt idx="587">
                  <c:v>293.5</c:v>
                </c:pt>
                <c:pt idx="588">
                  <c:v>294</c:v>
                </c:pt>
                <c:pt idx="589">
                  <c:v>294.5</c:v>
                </c:pt>
                <c:pt idx="590">
                  <c:v>295</c:v>
                </c:pt>
                <c:pt idx="591">
                  <c:v>295.5</c:v>
                </c:pt>
                <c:pt idx="592">
                  <c:v>296</c:v>
                </c:pt>
                <c:pt idx="593">
                  <c:v>296.5</c:v>
                </c:pt>
                <c:pt idx="594">
                  <c:v>297</c:v>
                </c:pt>
                <c:pt idx="595">
                  <c:v>297.5</c:v>
                </c:pt>
                <c:pt idx="596">
                  <c:v>298</c:v>
                </c:pt>
                <c:pt idx="597">
                  <c:v>298.5</c:v>
                </c:pt>
                <c:pt idx="598">
                  <c:v>299</c:v>
                </c:pt>
                <c:pt idx="599">
                  <c:v>299.5</c:v>
                </c:pt>
                <c:pt idx="600">
                  <c:v>300</c:v>
                </c:pt>
                <c:pt idx="601">
                  <c:v>300.5</c:v>
                </c:pt>
                <c:pt idx="602">
                  <c:v>301</c:v>
                </c:pt>
                <c:pt idx="603">
                  <c:v>301.5</c:v>
                </c:pt>
                <c:pt idx="604">
                  <c:v>302</c:v>
                </c:pt>
                <c:pt idx="605">
                  <c:v>302.5</c:v>
                </c:pt>
                <c:pt idx="606">
                  <c:v>303</c:v>
                </c:pt>
                <c:pt idx="607">
                  <c:v>303.5</c:v>
                </c:pt>
                <c:pt idx="608">
                  <c:v>304</c:v>
                </c:pt>
              </c:numCache>
            </c:numRef>
          </c:xVal>
          <c:yVal>
            <c:numRef>
              <c:f>'Charring wood pellets Aug 7, 20'!$F$2:$F$628</c:f>
              <c:numCache>
                <c:formatCode>General</c:formatCode>
                <c:ptCount val="627"/>
                <c:pt idx="0">
                  <c:v>17.600000000000001</c:v>
                </c:pt>
                <c:pt idx="1">
                  <c:v>17.600000000000001</c:v>
                </c:pt>
                <c:pt idx="2">
                  <c:v>17.5</c:v>
                </c:pt>
                <c:pt idx="3">
                  <c:v>17.600000000000001</c:v>
                </c:pt>
                <c:pt idx="4">
                  <c:v>17.7</c:v>
                </c:pt>
                <c:pt idx="5">
                  <c:v>17.600000000000001</c:v>
                </c:pt>
                <c:pt idx="6">
                  <c:v>17.600000000000001</c:v>
                </c:pt>
                <c:pt idx="7">
                  <c:v>17.600000000000001</c:v>
                </c:pt>
                <c:pt idx="8">
                  <c:v>17.600000000000001</c:v>
                </c:pt>
                <c:pt idx="9">
                  <c:v>17.600000000000001</c:v>
                </c:pt>
                <c:pt idx="10">
                  <c:v>17.600000000000001</c:v>
                </c:pt>
                <c:pt idx="11">
                  <c:v>17.600000000000001</c:v>
                </c:pt>
                <c:pt idx="12">
                  <c:v>17.7</c:v>
                </c:pt>
                <c:pt idx="13">
                  <c:v>17.7</c:v>
                </c:pt>
                <c:pt idx="14">
                  <c:v>17.8</c:v>
                </c:pt>
                <c:pt idx="15">
                  <c:v>17.8</c:v>
                </c:pt>
                <c:pt idx="16">
                  <c:v>17.7</c:v>
                </c:pt>
                <c:pt idx="17">
                  <c:v>17.8</c:v>
                </c:pt>
                <c:pt idx="18">
                  <c:v>17.8</c:v>
                </c:pt>
                <c:pt idx="19">
                  <c:v>17.899999999999999</c:v>
                </c:pt>
                <c:pt idx="20">
                  <c:v>17.8</c:v>
                </c:pt>
                <c:pt idx="21">
                  <c:v>18</c:v>
                </c:pt>
                <c:pt idx="22">
                  <c:v>18</c:v>
                </c:pt>
                <c:pt idx="23">
                  <c:v>18</c:v>
                </c:pt>
                <c:pt idx="24">
                  <c:v>18.100000000000001</c:v>
                </c:pt>
                <c:pt idx="25">
                  <c:v>18.100000000000001</c:v>
                </c:pt>
                <c:pt idx="26">
                  <c:v>18.2</c:v>
                </c:pt>
                <c:pt idx="27">
                  <c:v>18.399999999999999</c:v>
                </c:pt>
                <c:pt idx="28">
                  <c:v>18.3</c:v>
                </c:pt>
                <c:pt idx="29">
                  <c:v>18.399999999999999</c:v>
                </c:pt>
                <c:pt idx="30">
                  <c:v>18.5</c:v>
                </c:pt>
                <c:pt idx="31">
                  <c:v>18.600000000000001</c:v>
                </c:pt>
                <c:pt idx="32">
                  <c:v>18.8</c:v>
                </c:pt>
                <c:pt idx="33">
                  <c:v>18.8</c:v>
                </c:pt>
                <c:pt idx="34">
                  <c:v>19</c:v>
                </c:pt>
                <c:pt idx="35">
                  <c:v>19.2</c:v>
                </c:pt>
                <c:pt idx="36">
                  <c:v>19.3</c:v>
                </c:pt>
                <c:pt idx="37">
                  <c:v>19.5</c:v>
                </c:pt>
                <c:pt idx="38">
                  <c:v>19.600000000000001</c:v>
                </c:pt>
                <c:pt idx="39">
                  <c:v>19.8</c:v>
                </c:pt>
                <c:pt idx="40">
                  <c:v>20.100000000000001</c:v>
                </c:pt>
                <c:pt idx="41">
                  <c:v>20.2</c:v>
                </c:pt>
                <c:pt idx="42">
                  <c:v>20.399999999999999</c:v>
                </c:pt>
                <c:pt idx="43">
                  <c:v>20.8</c:v>
                </c:pt>
                <c:pt idx="44">
                  <c:v>21.1</c:v>
                </c:pt>
                <c:pt idx="45">
                  <c:v>21.2</c:v>
                </c:pt>
                <c:pt idx="46">
                  <c:v>21.6</c:v>
                </c:pt>
                <c:pt idx="47">
                  <c:v>21.9</c:v>
                </c:pt>
                <c:pt idx="48">
                  <c:v>22.2</c:v>
                </c:pt>
                <c:pt idx="49">
                  <c:v>22.5</c:v>
                </c:pt>
                <c:pt idx="50">
                  <c:v>22.8</c:v>
                </c:pt>
                <c:pt idx="51">
                  <c:v>23.2</c:v>
                </c:pt>
                <c:pt idx="52">
                  <c:v>23.7</c:v>
                </c:pt>
                <c:pt idx="53">
                  <c:v>24</c:v>
                </c:pt>
                <c:pt idx="54">
                  <c:v>24.5</c:v>
                </c:pt>
                <c:pt idx="55">
                  <c:v>24.9</c:v>
                </c:pt>
                <c:pt idx="56">
                  <c:v>25.3</c:v>
                </c:pt>
                <c:pt idx="57">
                  <c:v>25.7</c:v>
                </c:pt>
                <c:pt idx="58">
                  <c:v>26.1</c:v>
                </c:pt>
                <c:pt idx="59">
                  <c:v>26.6</c:v>
                </c:pt>
                <c:pt idx="60">
                  <c:v>27.1</c:v>
                </c:pt>
                <c:pt idx="61">
                  <c:v>27.6</c:v>
                </c:pt>
                <c:pt idx="62">
                  <c:v>28.1</c:v>
                </c:pt>
                <c:pt idx="63">
                  <c:v>28.6</c:v>
                </c:pt>
                <c:pt idx="64">
                  <c:v>29.1</c:v>
                </c:pt>
                <c:pt idx="65">
                  <c:v>29.7</c:v>
                </c:pt>
                <c:pt idx="66">
                  <c:v>30.2</c:v>
                </c:pt>
                <c:pt idx="67">
                  <c:v>30.7</c:v>
                </c:pt>
                <c:pt idx="68">
                  <c:v>31.3</c:v>
                </c:pt>
                <c:pt idx="69">
                  <c:v>32</c:v>
                </c:pt>
                <c:pt idx="70">
                  <c:v>32.5</c:v>
                </c:pt>
                <c:pt idx="71">
                  <c:v>33.1</c:v>
                </c:pt>
                <c:pt idx="72">
                  <c:v>33.700000000000003</c:v>
                </c:pt>
                <c:pt idx="73">
                  <c:v>34.299999999999997</c:v>
                </c:pt>
                <c:pt idx="74">
                  <c:v>35</c:v>
                </c:pt>
                <c:pt idx="75">
                  <c:v>35.6</c:v>
                </c:pt>
                <c:pt idx="76">
                  <c:v>36.200000000000003</c:v>
                </c:pt>
                <c:pt idx="77">
                  <c:v>36.9</c:v>
                </c:pt>
                <c:pt idx="78">
                  <c:v>37.5</c:v>
                </c:pt>
                <c:pt idx="79">
                  <c:v>38.200000000000003</c:v>
                </c:pt>
                <c:pt idx="80">
                  <c:v>38.700000000000003</c:v>
                </c:pt>
                <c:pt idx="81">
                  <c:v>39.299999999999997</c:v>
                </c:pt>
                <c:pt idx="82">
                  <c:v>40.1</c:v>
                </c:pt>
                <c:pt idx="83">
                  <c:v>40.700000000000003</c:v>
                </c:pt>
                <c:pt idx="84">
                  <c:v>41.5</c:v>
                </c:pt>
                <c:pt idx="85">
                  <c:v>42.2</c:v>
                </c:pt>
                <c:pt idx="86">
                  <c:v>42.8</c:v>
                </c:pt>
                <c:pt idx="87">
                  <c:v>43.4</c:v>
                </c:pt>
                <c:pt idx="88">
                  <c:v>44.2</c:v>
                </c:pt>
                <c:pt idx="89">
                  <c:v>44.8</c:v>
                </c:pt>
                <c:pt idx="90">
                  <c:v>45.2</c:v>
                </c:pt>
                <c:pt idx="91">
                  <c:v>46</c:v>
                </c:pt>
                <c:pt idx="92">
                  <c:v>46.5</c:v>
                </c:pt>
                <c:pt idx="93">
                  <c:v>47.4</c:v>
                </c:pt>
                <c:pt idx="94">
                  <c:v>48</c:v>
                </c:pt>
                <c:pt idx="95">
                  <c:v>48.6</c:v>
                </c:pt>
                <c:pt idx="96">
                  <c:v>49.3</c:v>
                </c:pt>
                <c:pt idx="97">
                  <c:v>50</c:v>
                </c:pt>
                <c:pt idx="98">
                  <c:v>50.7</c:v>
                </c:pt>
                <c:pt idx="99">
                  <c:v>51.4</c:v>
                </c:pt>
                <c:pt idx="100">
                  <c:v>52.1</c:v>
                </c:pt>
                <c:pt idx="101">
                  <c:v>52.8</c:v>
                </c:pt>
                <c:pt idx="102">
                  <c:v>53.5</c:v>
                </c:pt>
                <c:pt idx="103">
                  <c:v>54.4</c:v>
                </c:pt>
                <c:pt idx="104">
                  <c:v>55.3</c:v>
                </c:pt>
                <c:pt idx="105">
                  <c:v>55.8</c:v>
                </c:pt>
                <c:pt idx="106">
                  <c:v>56.6</c:v>
                </c:pt>
                <c:pt idx="107">
                  <c:v>57.3</c:v>
                </c:pt>
                <c:pt idx="108">
                  <c:v>58.2</c:v>
                </c:pt>
                <c:pt idx="109">
                  <c:v>59</c:v>
                </c:pt>
                <c:pt idx="110">
                  <c:v>59.6</c:v>
                </c:pt>
                <c:pt idx="111">
                  <c:v>60.4</c:v>
                </c:pt>
                <c:pt idx="112">
                  <c:v>61.2</c:v>
                </c:pt>
                <c:pt idx="113">
                  <c:v>61.8</c:v>
                </c:pt>
                <c:pt idx="114">
                  <c:v>62.6</c:v>
                </c:pt>
                <c:pt idx="115">
                  <c:v>63.5</c:v>
                </c:pt>
                <c:pt idx="116">
                  <c:v>64.2</c:v>
                </c:pt>
                <c:pt idx="117">
                  <c:v>65.099999999999994</c:v>
                </c:pt>
                <c:pt idx="118">
                  <c:v>65.8</c:v>
                </c:pt>
                <c:pt idx="119">
                  <c:v>66.599999999999994</c:v>
                </c:pt>
                <c:pt idx="120">
                  <c:v>67.3</c:v>
                </c:pt>
                <c:pt idx="121">
                  <c:v>68.2</c:v>
                </c:pt>
                <c:pt idx="122">
                  <c:v>68.900000000000006</c:v>
                </c:pt>
                <c:pt idx="123">
                  <c:v>69.7</c:v>
                </c:pt>
                <c:pt idx="124">
                  <c:v>70.7</c:v>
                </c:pt>
                <c:pt idx="125">
                  <c:v>71.3</c:v>
                </c:pt>
                <c:pt idx="126">
                  <c:v>72.2</c:v>
                </c:pt>
                <c:pt idx="127">
                  <c:v>73.099999999999994</c:v>
                </c:pt>
                <c:pt idx="128">
                  <c:v>73.8</c:v>
                </c:pt>
                <c:pt idx="129">
                  <c:v>74.7</c:v>
                </c:pt>
                <c:pt idx="130">
                  <c:v>75.5</c:v>
                </c:pt>
                <c:pt idx="131">
                  <c:v>76.3</c:v>
                </c:pt>
                <c:pt idx="132">
                  <c:v>77.2</c:v>
                </c:pt>
                <c:pt idx="133">
                  <c:v>78.099999999999994</c:v>
                </c:pt>
                <c:pt idx="134">
                  <c:v>78.8</c:v>
                </c:pt>
                <c:pt idx="135">
                  <c:v>79.8</c:v>
                </c:pt>
                <c:pt idx="136">
                  <c:v>80.599999999999994</c:v>
                </c:pt>
                <c:pt idx="137">
                  <c:v>81.2</c:v>
                </c:pt>
                <c:pt idx="138">
                  <c:v>82</c:v>
                </c:pt>
                <c:pt idx="139">
                  <c:v>82.8</c:v>
                </c:pt>
                <c:pt idx="140">
                  <c:v>83.5</c:v>
                </c:pt>
                <c:pt idx="141">
                  <c:v>84.2</c:v>
                </c:pt>
                <c:pt idx="142">
                  <c:v>84.9</c:v>
                </c:pt>
                <c:pt idx="143">
                  <c:v>85.7</c:v>
                </c:pt>
                <c:pt idx="144">
                  <c:v>86.3</c:v>
                </c:pt>
                <c:pt idx="145">
                  <c:v>87.1</c:v>
                </c:pt>
                <c:pt idx="146">
                  <c:v>87.8</c:v>
                </c:pt>
                <c:pt idx="147">
                  <c:v>88.4</c:v>
                </c:pt>
                <c:pt idx="148">
                  <c:v>89.1</c:v>
                </c:pt>
                <c:pt idx="149">
                  <c:v>89.5</c:v>
                </c:pt>
                <c:pt idx="150">
                  <c:v>90.3</c:v>
                </c:pt>
                <c:pt idx="151">
                  <c:v>90.8</c:v>
                </c:pt>
                <c:pt idx="152">
                  <c:v>91.3</c:v>
                </c:pt>
                <c:pt idx="153">
                  <c:v>91.8</c:v>
                </c:pt>
                <c:pt idx="154">
                  <c:v>92.3</c:v>
                </c:pt>
                <c:pt idx="155">
                  <c:v>92.8</c:v>
                </c:pt>
                <c:pt idx="156">
                  <c:v>93.2</c:v>
                </c:pt>
                <c:pt idx="157">
                  <c:v>93.7</c:v>
                </c:pt>
                <c:pt idx="158">
                  <c:v>94.2</c:v>
                </c:pt>
                <c:pt idx="159">
                  <c:v>94.5</c:v>
                </c:pt>
                <c:pt idx="160">
                  <c:v>94.9</c:v>
                </c:pt>
                <c:pt idx="161">
                  <c:v>95.2</c:v>
                </c:pt>
                <c:pt idx="162">
                  <c:v>95.5</c:v>
                </c:pt>
                <c:pt idx="163">
                  <c:v>95.8</c:v>
                </c:pt>
                <c:pt idx="164">
                  <c:v>96</c:v>
                </c:pt>
                <c:pt idx="165">
                  <c:v>96.3</c:v>
                </c:pt>
                <c:pt idx="166">
                  <c:v>96.7</c:v>
                </c:pt>
                <c:pt idx="167">
                  <c:v>96.8</c:v>
                </c:pt>
                <c:pt idx="168">
                  <c:v>97</c:v>
                </c:pt>
                <c:pt idx="169">
                  <c:v>97.3</c:v>
                </c:pt>
                <c:pt idx="170">
                  <c:v>97.4</c:v>
                </c:pt>
                <c:pt idx="171">
                  <c:v>97.7</c:v>
                </c:pt>
                <c:pt idx="172">
                  <c:v>97.9</c:v>
                </c:pt>
                <c:pt idx="173">
                  <c:v>98</c:v>
                </c:pt>
                <c:pt idx="174">
                  <c:v>98.2</c:v>
                </c:pt>
                <c:pt idx="175">
                  <c:v>98.4</c:v>
                </c:pt>
                <c:pt idx="176">
                  <c:v>98.6</c:v>
                </c:pt>
                <c:pt idx="177">
                  <c:v>98.8</c:v>
                </c:pt>
                <c:pt idx="178">
                  <c:v>98.9</c:v>
                </c:pt>
                <c:pt idx="179">
                  <c:v>99</c:v>
                </c:pt>
                <c:pt idx="180">
                  <c:v>99.1</c:v>
                </c:pt>
                <c:pt idx="181">
                  <c:v>99.3</c:v>
                </c:pt>
                <c:pt idx="182">
                  <c:v>99.5</c:v>
                </c:pt>
                <c:pt idx="183">
                  <c:v>99.7</c:v>
                </c:pt>
                <c:pt idx="184">
                  <c:v>99.8</c:v>
                </c:pt>
                <c:pt idx="185">
                  <c:v>100</c:v>
                </c:pt>
                <c:pt idx="186">
                  <c:v>100.1</c:v>
                </c:pt>
                <c:pt idx="187">
                  <c:v>100.3</c:v>
                </c:pt>
                <c:pt idx="188">
                  <c:v>100.5</c:v>
                </c:pt>
                <c:pt idx="189">
                  <c:v>100.7</c:v>
                </c:pt>
                <c:pt idx="190">
                  <c:v>100.8</c:v>
                </c:pt>
                <c:pt idx="191">
                  <c:v>101</c:v>
                </c:pt>
                <c:pt idx="192">
                  <c:v>101.1</c:v>
                </c:pt>
                <c:pt idx="193">
                  <c:v>101.4</c:v>
                </c:pt>
                <c:pt idx="194">
                  <c:v>101.5</c:v>
                </c:pt>
                <c:pt idx="195">
                  <c:v>101.6</c:v>
                </c:pt>
                <c:pt idx="196">
                  <c:v>101.8</c:v>
                </c:pt>
                <c:pt idx="197">
                  <c:v>102.1</c:v>
                </c:pt>
                <c:pt idx="198">
                  <c:v>102.2</c:v>
                </c:pt>
                <c:pt idx="199">
                  <c:v>102.5</c:v>
                </c:pt>
                <c:pt idx="200">
                  <c:v>102.6</c:v>
                </c:pt>
                <c:pt idx="201">
                  <c:v>102.8</c:v>
                </c:pt>
                <c:pt idx="202">
                  <c:v>103</c:v>
                </c:pt>
                <c:pt idx="203">
                  <c:v>103.3</c:v>
                </c:pt>
                <c:pt idx="204">
                  <c:v>103.5</c:v>
                </c:pt>
                <c:pt idx="205">
                  <c:v>103.7</c:v>
                </c:pt>
                <c:pt idx="206">
                  <c:v>103.9</c:v>
                </c:pt>
                <c:pt idx="207">
                  <c:v>104.2</c:v>
                </c:pt>
                <c:pt idx="208">
                  <c:v>104.5</c:v>
                </c:pt>
                <c:pt idx="209">
                  <c:v>104.7</c:v>
                </c:pt>
                <c:pt idx="210">
                  <c:v>105</c:v>
                </c:pt>
                <c:pt idx="211">
                  <c:v>105.3</c:v>
                </c:pt>
                <c:pt idx="212">
                  <c:v>105.6</c:v>
                </c:pt>
                <c:pt idx="213">
                  <c:v>105.9</c:v>
                </c:pt>
                <c:pt idx="214">
                  <c:v>106.2</c:v>
                </c:pt>
                <c:pt idx="215">
                  <c:v>106.6</c:v>
                </c:pt>
                <c:pt idx="216">
                  <c:v>106.8</c:v>
                </c:pt>
                <c:pt idx="217">
                  <c:v>107.1</c:v>
                </c:pt>
                <c:pt idx="218">
                  <c:v>107.5</c:v>
                </c:pt>
                <c:pt idx="219">
                  <c:v>107.8</c:v>
                </c:pt>
                <c:pt idx="220">
                  <c:v>108.1</c:v>
                </c:pt>
                <c:pt idx="221">
                  <c:v>108.5</c:v>
                </c:pt>
                <c:pt idx="222">
                  <c:v>108.8</c:v>
                </c:pt>
                <c:pt idx="223">
                  <c:v>109.2</c:v>
                </c:pt>
                <c:pt idx="224">
                  <c:v>109.5</c:v>
                </c:pt>
                <c:pt idx="225">
                  <c:v>109.8</c:v>
                </c:pt>
                <c:pt idx="226">
                  <c:v>110.2</c:v>
                </c:pt>
                <c:pt idx="227">
                  <c:v>110.6</c:v>
                </c:pt>
                <c:pt idx="228">
                  <c:v>111.1</c:v>
                </c:pt>
                <c:pt idx="229">
                  <c:v>111.5</c:v>
                </c:pt>
                <c:pt idx="230">
                  <c:v>111.8</c:v>
                </c:pt>
                <c:pt idx="231">
                  <c:v>112.3</c:v>
                </c:pt>
                <c:pt idx="232">
                  <c:v>112.8</c:v>
                </c:pt>
                <c:pt idx="233">
                  <c:v>113.2</c:v>
                </c:pt>
                <c:pt idx="234">
                  <c:v>113.7</c:v>
                </c:pt>
                <c:pt idx="235">
                  <c:v>114.2</c:v>
                </c:pt>
                <c:pt idx="236">
                  <c:v>114.8</c:v>
                </c:pt>
                <c:pt idx="237">
                  <c:v>115.3</c:v>
                </c:pt>
                <c:pt idx="238">
                  <c:v>115.8</c:v>
                </c:pt>
                <c:pt idx="239">
                  <c:v>116.2</c:v>
                </c:pt>
                <c:pt idx="240">
                  <c:v>116.8</c:v>
                </c:pt>
                <c:pt idx="241">
                  <c:v>117.3</c:v>
                </c:pt>
                <c:pt idx="242">
                  <c:v>117.8</c:v>
                </c:pt>
                <c:pt idx="243">
                  <c:v>118.3</c:v>
                </c:pt>
                <c:pt idx="244">
                  <c:v>119.1</c:v>
                </c:pt>
                <c:pt idx="245">
                  <c:v>119.6</c:v>
                </c:pt>
                <c:pt idx="246">
                  <c:v>120.1</c:v>
                </c:pt>
                <c:pt idx="247">
                  <c:v>120.7</c:v>
                </c:pt>
                <c:pt idx="248">
                  <c:v>121.5</c:v>
                </c:pt>
                <c:pt idx="249">
                  <c:v>122.1</c:v>
                </c:pt>
                <c:pt idx="250">
                  <c:v>122.7</c:v>
                </c:pt>
                <c:pt idx="251">
                  <c:v>123.3</c:v>
                </c:pt>
                <c:pt idx="252">
                  <c:v>124</c:v>
                </c:pt>
                <c:pt idx="253">
                  <c:v>124.7</c:v>
                </c:pt>
                <c:pt idx="254">
                  <c:v>125.5</c:v>
                </c:pt>
                <c:pt idx="255">
                  <c:v>126.1</c:v>
                </c:pt>
                <c:pt idx="256">
                  <c:v>126.7</c:v>
                </c:pt>
                <c:pt idx="257">
                  <c:v>127.5</c:v>
                </c:pt>
                <c:pt idx="258">
                  <c:v>128.19999999999999</c:v>
                </c:pt>
                <c:pt idx="259">
                  <c:v>129</c:v>
                </c:pt>
                <c:pt idx="260">
                  <c:v>129.6</c:v>
                </c:pt>
                <c:pt idx="261">
                  <c:v>130.30000000000001</c:v>
                </c:pt>
                <c:pt idx="262">
                  <c:v>131.30000000000001</c:v>
                </c:pt>
                <c:pt idx="263">
                  <c:v>132.1</c:v>
                </c:pt>
                <c:pt idx="264">
                  <c:v>132.69999999999999</c:v>
                </c:pt>
                <c:pt idx="265">
                  <c:v>133.69999999999999</c:v>
                </c:pt>
                <c:pt idx="266">
                  <c:v>134.5</c:v>
                </c:pt>
                <c:pt idx="267">
                  <c:v>135.30000000000001</c:v>
                </c:pt>
                <c:pt idx="268">
                  <c:v>136.1</c:v>
                </c:pt>
                <c:pt idx="269">
                  <c:v>136.9</c:v>
                </c:pt>
                <c:pt idx="270">
                  <c:v>137.69999999999999</c:v>
                </c:pt>
                <c:pt idx="271">
                  <c:v>138.6</c:v>
                </c:pt>
                <c:pt idx="272">
                  <c:v>139.5</c:v>
                </c:pt>
                <c:pt idx="273">
                  <c:v>140.30000000000001</c:v>
                </c:pt>
                <c:pt idx="274">
                  <c:v>141.19999999999999</c:v>
                </c:pt>
                <c:pt idx="275">
                  <c:v>142.1</c:v>
                </c:pt>
                <c:pt idx="276">
                  <c:v>142.9</c:v>
                </c:pt>
                <c:pt idx="277">
                  <c:v>143.80000000000001</c:v>
                </c:pt>
                <c:pt idx="278">
                  <c:v>144.80000000000001</c:v>
                </c:pt>
                <c:pt idx="279">
                  <c:v>145.69999999999999</c:v>
                </c:pt>
                <c:pt idx="280">
                  <c:v>146.6</c:v>
                </c:pt>
                <c:pt idx="281">
                  <c:v>147.5</c:v>
                </c:pt>
                <c:pt idx="282">
                  <c:v>148.5</c:v>
                </c:pt>
                <c:pt idx="283">
                  <c:v>149.5</c:v>
                </c:pt>
                <c:pt idx="284">
                  <c:v>150.4</c:v>
                </c:pt>
                <c:pt idx="285">
                  <c:v>151.4</c:v>
                </c:pt>
                <c:pt idx="286">
                  <c:v>152.4</c:v>
                </c:pt>
                <c:pt idx="287">
                  <c:v>153.5</c:v>
                </c:pt>
                <c:pt idx="288">
                  <c:v>154.30000000000001</c:v>
                </c:pt>
                <c:pt idx="289">
                  <c:v>155.30000000000001</c:v>
                </c:pt>
                <c:pt idx="290">
                  <c:v>156.4</c:v>
                </c:pt>
                <c:pt idx="291">
                  <c:v>157.5</c:v>
                </c:pt>
                <c:pt idx="292">
                  <c:v>158.69999999999999</c:v>
                </c:pt>
                <c:pt idx="293">
                  <c:v>159.6</c:v>
                </c:pt>
                <c:pt idx="294">
                  <c:v>160.69999999999999</c:v>
                </c:pt>
                <c:pt idx="295">
                  <c:v>161.80000000000001</c:v>
                </c:pt>
                <c:pt idx="296">
                  <c:v>163</c:v>
                </c:pt>
                <c:pt idx="297">
                  <c:v>164.1</c:v>
                </c:pt>
                <c:pt idx="298">
                  <c:v>165.2</c:v>
                </c:pt>
                <c:pt idx="299">
                  <c:v>166.3</c:v>
                </c:pt>
                <c:pt idx="300">
                  <c:v>167.5</c:v>
                </c:pt>
                <c:pt idx="301">
                  <c:v>168.6</c:v>
                </c:pt>
                <c:pt idx="302">
                  <c:v>169.7</c:v>
                </c:pt>
                <c:pt idx="303">
                  <c:v>171.1</c:v>
                </c:pt>
                <c:pt idx="304">
                  <c:v>172.3</c:v>
                </c:pt>
                <c:pt idx="305">
                  <c:v>173.5</c:v>
                </c:pt>
                <c:pt idx="306">
                  <c:v>174.8</c:v>
                </c:pt>
                <c:pt idx="307">
                  <c:v>176.1</c:v>
                </c:pt>
                <c:pt idx="308">
                  <c:v>177.4</c:v>
                </c:pt>
                <c:pt idx="309">
                  <c:v>178.6</c:v>
                </c:pt>
                <c:pt idx="310">
                  <c:v>180</c:v>
                </c:pt>
                <c:pt idx="311">
                  <c:v>181.4</c:v>
                </c:pt>
                <c:pt idx="312">
                  <c:v>182.7</c:v>
                </c:pt>
                <c:pt idx="313">
                  <c:v>184.1</c:v>
                </c:pt>
                <c:pt idx="314">
                  <c:v>185.5</c:v>
                </c:pt>
                <c:pt idx="315">
                  <c:v>187</c:v>
                </c:pt>
                <c:pt idx="316">
                  <c:v>188.3</c:v>
                </c:pt>
                <c:pt idx="317">
                  <c:v>189.9</c:v>
                </c:pt>
                <c:pt idx="318">
                  <c:v>191.5</c:v>
                </c:pt>
                <c:pt idx="319">
                  <c:v>193</c:v>
                </c:pt>
                <c:pt idx="320">
                  <c:v>194.5</c:v>
                </c:pt>
                <c:pt idx="321">
                  <c:v>196.1</c:v>
                </c:pt>
                <c:pt idx="322">
                  <c:v>197.6</c:v>
                </c:pt>
                <c:pt idx="323">
                  <c:v>199.2</c:v>
                </c:pt>
                <c:pt idx="324">
                  <c:v>200.9</c:v>
                </c:pt>
                <c:pt idx="325">
                  <c:v>202.6</c:v>
                </c:pt>
                <c:pt idx="326">
                  <c:v>204.3</c:v>
                </c:pt>
                <c:pt idx="327">
                  <c:v>205.9</c:v>
                </c:pt>
                <c:pt idx="328">
                  <c:v>207.6</c:v>
                </c:pt>
                <c:pt idx="329">
                  <c:v>209.3</c:v>
                </c:pt>
                <c:pt idx="330">
                  <c:v>211.1</c:v>
                </c:pt>
                <c:pt idx="331">
                  <c:v>212.9</c:v>
                </c:pt>
                <c:pt idx="332">
                  <c:v>214.6</c:v>
                </c:pt>
                <c:pt idx="333">
                  <c:v>216.5</c:v>
                </c:pt>
                <c:pt idx="334">
                  <c:v>218.4</c:v>
                </c:pt>
                <c:pt idx="335">
                  <c:v>220.2</c:v>
                </c:pt>
                <c:pt idx="336">
                  <c:v>222.2</c:v>
                </c:pt>
                <c:pt idx="337">
                  <c:v>224.2</c:v>
                </c:pt>
                <c:pt idx="338">
                  <c:v>226.1</c:v>
                </c:pt>
                <c:pt idx="339">
                  <c:v>228.1</c:v>
                </c:pt>
                <c:pt idx="340">
                  <c:v>230</c:v>
                </c:pt>
                <c:pt idx="341">
                  <c:v>232</c:v>
                </c:pt>
                <c:pt idx="342">
                  <c:v>234.1</c:v>
                </c:pt>
                <c:pt idx="343">
                  <c:v>236.1</c:v>
                </c:pt>
                <c:pt idx="344">
                  <c:v>238.2</c:v>
                </c:pt>
                <c:pt idx="345">
                  <c:v>240.5</c:v>
                </c:pt>
                <c:pt idx="346">
                  <c:v>242.6</c:v>
                </c:pt>
                <c:pt idx="347">
                  <c:v>244.9</c:v>
                </c:pt>
                <c:pt idx="348">
                  <c:v>247.1</c:v>
                </c:pt>
                <c:pt idx="349">
                  <c:v>249.4</c:v>
                </c:pt>
                <c:pt idx="350">
                  <c:v>251.8</c:v>
                </c:pt>
                <c:pt idx="351">
                  <c:v>254.1</c:v>
                </c:pt>
                <c:pt idx="352">
                  <c:v>256.5</c:v>
                </c:pt>
                <c:pt idx="353">
                  <c:v>259</c:v>
                </c:pt>
                <c:pt idx="354">
                  <c:v>261.39999999999998</c:v>
                </c:pt>
                <c:pt idx="355">
                  <c:v>263.8</c:v>
                </c:pt>
                <c:pt idx="356">
                  <c:v>266.5</c:v>
                </c:pt>
                <c:pt idx="357">
                  <c:v>269</c:v>
                </c:pt>
                <c:pt idx="358">
                  <c:v>271.60000000000002</c:v>
                </c:pt>
                <c:pt idx="359">
                  <c:v>274.10000000000002</c:v>
                </c:pt>
                <c:pt idx="360">
                  <c:v>276.89999999999998</c:v>
                </c:pt>
                <c:pt idx="361">
                  <c:v>279.5</c:v>
                </c:pt>
                <c:pt idx="362">
                  <c:v>282.3</c:v>
                </c:pt>
                <c:pt idx="363">
                  <c:v>285.10000000000002</c:v>
                </c:pt>
                <c:pt idx="364">
                  <c:v>288</c:v>
                </c:pt>
                <c:pt idx="365">
                  <c:v>291</c:v>
                </c:pt>
                <c:pt idx="366">
                  <c:v>294</c:v>
                </c:pt>
                <c:pt idx="367">
                  <c:v>297.10000000000002</c:v>
                </c:pt>
                <c:pt idx="368">
                  <c:v>300.2</c:v>
                </c:pt>
                <c:pt idx="369">
                  <c:v>303.5</c:v>
                </c:pt>
                <c:pt idx="370">
                  <c:v>307</c:v>
                </c:pt>
                <c:pt idx="371">
                  <c:v>310.3</c:v>
                </c:pt>
                <c:pt idx="372">
                  <c:v>313.8</c:v>
                </c:pt>
                <c:pt idx="373">
                  <c:v>317.39999999999998</c:v>
                </c:pt>
                <c:pt idx="374">
                  <c:v>321.10000000000002</c:v>
                </c:pt>
                <c:pt idx="375">
                  <c:v>324.7</c:v>
                </c:pt>
                <c:pt idx="376">
                  <c:v>328.5</c:v>
                </c:pt>
                <c:pt idx="377">
                  <c:v>332.5</c:v>
                </c:pt>
                <c:pt idx="378">
                  <c:v>336.1</c:v>
                </c:pt>
                <c:pt idx="379">
                  <c:v>339.9</c:v>
                </c:pt>
                <c:pt idx="380">
                  <c:v>344.1</c:v>
                </c:pt>
                <c:pt idx="381">
                  <c:v>348.3</c:v>
                </c:pt>
                <c:pt idx="382">
                  <c:v>353</c:v>
                </c:pt>
                <c:pt idx="383">
                  <c:v>358</c:v>
                </c:pt>
                <c:pt idx="384">
                  <c:v>364.1</c:v>
                </c:pt>
                <c:pt idx="385">
                  <c:v>371</c:v>
                </c:pt>
                <c:pt idx="386">
                  <c:v>378.4</c:v>
                </c:pt>
                <c:pt idx="387">
                  <c:v>385.7</c:v>
                </c:pt>
                <c:pt idx="388">
                  <c:v>392.8</c:v>
                </c:pt>
                <c:pt idx="389">
                  <c:v>400.3</c:v>
                </c:pt>
                <c:pt idx="390">
                  <c:v>408.6</c:v>
                </c:pt>
                <c:pt idx="391">
                  <c:v>417.7</c:v>
                </c:pt>
                <c:pt idx="392">
                  <c:v>428.4</c:v>
                </c:pt>
                <c:pt idx="393">
                  <c:v>439.1</c:v>
                </c:pt>
                <c:pt idx="394">
                  <c:v>447.8</c:v>
                </c:pt>
                <c:pt idx="395">
                  <c:v>453.9</c:v>
                </c:pt>
                <c:pt idx="396">
                  <c:v>457.3</c:v>
                </c:pt>
                <c:pt idx="397">
                  <c:v>459.1</c:v>
                </c:pt>
                <c:pt idx="398">
                  <c:v>460</c:v>
                </c:pt>
                <c:pt idx="399">
                  <c:v>460.1</c:v>
                </c:pt>
                <c:pt idx="400">
                  <c:v>459.4</c:v>
                </c:pt>
                <c:pt idx="401">
                  <c:v>458.5</c:v>
                </c:pt>
                <c:pt idx="402">
                  <c:v>457.4</c:v>
                </c:pt>
                <c:pt idx="403">
                  <c:v>456</c:v>
                </c:pt>
                <c:pt idx="404">
                  <c:v>454.3</c:v>
                </c:pt>
                <c:pt idx="405">
                  <c:v>452.7</c:v>
                </c:pt>
                <c:pt idx="406">
                  <c:v>451</c:v>
                </c:pt>
                <c:pt idx="407">
                  <c:v>449</c:v>
                </c:pt>
                <c:pt idx="408">
                  <c:v>447.2</c:v>
                </c:pt>
                <c:pt idx="409">
                  <c:v>445.1</c:v>
                </c:pt>
                <c:pt idx="410">
                  <c:v>443</c:v>
                </c:pt>
                <c:pt idx="411">
                  <c:v>441.1</c:v>
                </c:pt>
                <c:pt idx="412">
                  <c:v>439</c:v>
                </c:pt>
                <c:pt idx="413">
                  <c:v>436.8</c:v>
                </c:pt>
                <c:pt idx="414">
                  <c:v>434.9</c:v>
                </c:pt>
                <c:pt idx="415">
                  <c:v>432.7</c:v>
                </c:pt>
                <c:pt idx="416">
                  <c:v>430.8</c:v>
                </c:pt>
                <c:pt idx="417">
                  <c:v>428.8</c:v>
                </c:pt>
                <c:pt idx="418">
                  <c:v>426.8</c:v>
                </c:pt>
                <c:pt idx="419">
                  <c:v>425</c:v>
                </c:pt>
                <c:pt idx="420">
                  <c:v>423.2</c:v>
                </c:pt>
                <c:pt idx="421">
                  <c:v>421.5</c:v>
                </c:pt>
                <c:pt idx="422">
                  <c:v>419.6</c:v>
                </c:pt>
                <c:pt idx="423">
                  <c:v>418</c:v>
                </c:pt>
                <c:pt idx="424">
                  <c:v>416.3</c:v>
                </c:pt>
                <c:pt idx="425">
                  <c:v>414.8</c:v>
                </c:pt>
                <c:pt idx="426">
                  <c:v>413.3</c:v>
                </c:pt>
                <c:pt idx="427">
                  <c:v>411.9</c:v>
                </c:pt>
                <c:pt idx="428">
                  <c:v>410.6</c:v>
                </c:pt>
                <c:pt idx="429">
                  <c:v>409.2</c:v>
                </c:pt>
                <c:pt idx="430">
                  <c:v>408</c:v>
                </c:pt>
                <c:pt idx="431">
                  <c:v>406.8</c:v>
                </c:pt>
                <c:pt idx="432">
                  <c:v>405.7</c:v>
                </c:pt>
                <c:pt idx="433">
                  <c:v>404.5</c:v>
                </c:pt>
                <c:pt idx="434">
                  <c:v>403.5</c:v>
                </c:pt>
                <c:pt idx="435">
                  <c:v>402.6</c:v>
                </c:pt>
                <c:pt idx="436">
                  <c:v>401.6</c:v>
                </c:pt>
                <c:pt idx="437">
                  <c:v>400.7</c:v>
                </c:pt>
                <c:pt idx="438">
                  <c:v>400</c:v>
                </c:pt>
                <c:pt idx="439">
                  <c:v>399.3</c:v>
                </c:pt>
                <c:pt idx="440">
                  <c:v>398.5</c:v>
                </c:pt>
                <c:pt idx="441">
                  <c:v>397.8</c:v>
                </c:pt>
                <c:pt idx="442">
                  <c:v>397.2</c:v>
                </c:pt>
                <c:pt idx="443">
                  <c:v>396.7</c:v>
                </c:pt>
                <c:pt idx="444">
                  <c:v>396.1</c:v>
                </c:pt>
                <c:pt idx="445">
                  <c:v>395.5</c:v>
                </c:pt>
                <c:pt idx="446">
                  <c:v>395</c:v>
                </c:pt>
                <c:pt idx="447">
                  <c:v>394.6</c:v>
                </c:pt>
                <c:pt idx="448">
                  <c:v>394</c:v>
                </c:pt>
                <c:pt idx="449">
                  <c:v>393.7</c:v>
                </c:pt>
                <c:pt idx="450">
                  <c:v>393.2</c:v>
                </c:pt>
                <c:pt idx="451">
                  <c:v>392.8</c:v>
                </c:pt>
                <c:pt idx="452">
                  <c:v>392.6</c:v>
                </c:pt>
                <c:pt idx="453">
                  <c:v>392.2</c:v>
                </c:pt>
                <c:pt idx="454">
                  <c:v>391.8</c:v>
                </c:pt>
                <c:pt idx="455">
                  <c:v>391.5</c:v>
                </c:pt>
                <c:pt idx="456">
                  <c:v>391.2</c:v>
                </c:pt>
                <c:pt idx="457">
                  <c:v>391</c:v>
                </c:pt>
                <c:pt idx="458">
                  <c:v>390.6</c:v>
                </c:pt>
                <c:pt idx="459">
                  <c:v>390.4</c:v>
                </c:pt>
                <c:pt idx="460">
                  <c:v>390.1</c:v>
                </c:pt>
                <c:pt idx="461">
                  <c:v>389.9</c:v>
                </c:pt>
                <c:pt idx="462">
                  <c:v>389.7</c:v>
                </c:pt>
                <c:pt idx="463">
                  <c:v>389.3</c:v>
                </c:pt>
                <c:pt idx="464">
                  <c:v>389.1</c:v>
                </c:pt>
                <c:pt idx="465">
                  <c:v>388.9</c:v>
                </c:pt>
                <c:pt idx="466">
                  <c:v>388.5</c:v>
                </c:pt>
                <c:pt idx="467">
                  <c:v>388.3</c:v>
                </c:pt>
                <c:pt idx="468">
                  <c:v>387.8</c:v>
                </c:pt>
                <c:pt idx="469">
                  <c:v>387.4</c:v>
                </c:pt>
                <c:pt idx="470">
                  <c:v>386.8</c:v>
                </c:pt>
                <c:pt idx="471">
                  <c:v>386.5</c:v>
                </c:pt>
                <c:pt idx="472">
                  <c:v>385.7</c:v>
                </c:pt>
                <c:pt idx="473">
                  <c:v>385.1</c:v>
                </c:pt>
                <c:pt idx="474">
                  <c:v>384.3</c:v>
                </c:pt>
                <c:pt idx="475">
                  <c:v>383.4</c:v>
                </c:pt>
                <c:pt idx="476">
                  <c:v>382.5</c:v>
                </c:pt>
                <c:pt idx="477">
                  <c:v>381.4</c:v>
                </c:pt>
                <c:pt idx="478">
                  <c:v>380.2</c:v>
                </c:pt>
                <c:pt idx="479">
                  <c:v>379</c:v>
                </c:pt>
                <c:pt idx="480">
                  <c:v>377.8</c:v>
                </c:pt>
                <c:pt idx="481">
                  <c:v>376.6</c:v>
                </c:pt>
                <c:pt idx="482">
                  <c:v>375.1</c:v>
                </c:pt>
                <c:pt idx="483">
                  <c:v>373.6</c:v>
                </c:pt>
                <c:pt idx="484">
                  <c:v>372.1</c:v>
                </c:pt>
                <c:pt idx="485">
                  <c:v>370.6</c:v>
                </c:pt>
                <c:pt idx="486">
                  <c:v>369.1</c:v>
                </c:pt>
                <c:pt idx="487">
                  <c:v>367.5</c:v>
                </c:pt>
                <c:pt idx="488">
                  <c:v>365.8</c:v>
                </c:pt>
                <c:pt idx="489">
                  <c:v>364.1</c:v>
                </c:pt>
                <c:pt idx="490">
                  <c:v>362.3</c:v>
                </c:pt>
                <c:pt idx="491">
                  <c:v>360.6</c:v>
                </c:pt>
                <c:pt idx="492">
                  <c:v>358.8</c:v>
                </c:pt>
                <c:pt idx="493">
                  <c:v>357</c:v>
                </c:pt>
                <c:pt idx="494">
                  <c:v>355.3</c:v>
                </c:pt>
                <c:pt idx="495">
                  <c:v>353.4</c:v>
                </c:pt>
                <c:pt idx="496">
                  <c:v>351.6</c:v>
                </c:pt>
                <c:pt idx="497">
                  <c:v>349.6</c:v>
                </c:pt>
                <c:pt idx="498">
                  <c:v>347.7</c:v>
                </c:pt>
                <c:pt idx="499">
                  <c:v>345.9</c:v>
                </c:pt>
                <c:pt idx="500">
                  <c:v>344</c:v>
                </c:pt>
                <c:pt idx="501">
                  <c:v>342.1</c:v>
                </c:pt>
                <c:pt idx="502">
                  <c:v>340.1</c:v>
                </c:pt>
                <c:pt idx="503">
                  <c:v>338.2</c:v>
                </c:pt>
                <c:pt idx="504">
                  <c:v>336.2</c:v>
                </c:pt>
                <c:pt idx="505">
                  <c:v>334.4</c:v>
                </c:pt>
                <c:pt idx="506">
                  <c:v>332.4</c:v>
                </c:pt>
                <c:pt idx="507">
                  <c:v>330.4</c:v>
                </c:pt>
                <c:pt idx="508">
                  <c:v>328.6</c:v>
                </c:pt>
                <c:pt idx="509">
                  <c:v>326.60000000000002</c:v>
                </c:pt>
                <c:pt idx="510">
                  <c:v>324.60000000000002</c:v>
                </c:pt>
                <c:pt idx="511">
                  <c:v>322.7</c:v>
                </c:pt>
                <c:pt idx="512">
                  <c:v>320.60000000000002</c:v>
                </c:pt>
                <c:pt idx="513">
                  <c:v>318.8</c:v>
                </c:pt>
                <c:pt idx="514">
                  <c:v>317</c:v>
                </c:pt>
                <c:pt idx="515">
                  <c:v>315.10000000000002</c:v>
                </c:pt>
                <c:pt idx="516">
                  <c:v>313.2</c:v>
                </c:pt>
                <c:pt idx="517">
                  <c:v>311.2</c:v>
                </c:pt>
                <c:pt idx="518">
                  <c:v>309.39999999999998</c:v>
                </c:pt>
                <c:pt idx="519">
                  <c:v>307.5</c:v>
                </c:pt>
                <c:pt idx="520">
                  <c:v>305.60000000000002</c:v>
                </c:pt>
                <c:pt idx="521">
                  <c:v>303.8</c:v>
                </c:pt>
                <c:pt idx="522">
                  <c:v>301.8</c:v>
                </c:pt>
                <c:pt idx="523">
                  <c:v>300.10000000000002</c:v>
                </c:pt>
                <c:pt idx="524">
                  <c:v>298.3</c:v>
                </c:pt>
                <c:pt idx="525">
                  <c:v>296.39999999999998</c:v>
                </c:pt>
                <c:pt idx="526">
                  <c:v>294.5</c:v>
                </c:pt>
                <c:pt idx="527">
                  <c:v>292.8</c:v>
                </c:pt>
                <c:pt idx="528">
                  <c:v>291</c:v>
                </c:pt>
                <c:pt idx="529">
                  <c:v>289.10000000000002</c:v>
                </c:pt>
                <c:pt idx="530">
                  <c:v>287.39999999999998</c:v>
                </c:pt>
                <c:pt idx="531">
                  <c:v>285.60000000000002</c:v>
                </c:pt>
                <c:pt idx="532">
                  <c:v>283.8</c:v>
                </c:pt>
                <c:pt idx="533">
                  <c:v>282.10000000000002</c:v>
                </c:pt>
                <c:pt idx="534">
                  <c:v>280.39999999999998</c:v>
                </c:pt>
                <c:pt idx="535">
                  <c:v>278.7</c:v>
                </c:pt>
                <c:pt idx="536">
                  <c:v>276.89999999999998</c:v>
                </c:pt>
                <c:pt idx="537">
                  <c:v>275.10000000000002</c:v>
                </c:pt>
                <c:pt idx="538">
                  <c:v>273.5</c:v>
                </c:pt>
                <c:pt idx="539">
                  <c:v>271.89999999999998</c:v>
                </c:pt>
                <c:pt idx="540">
                  <c:v>270.2</c:v>
                </c:pt>
                <c:pt idx="541">
                  <c:v>268.5</c:v>
                </c:pt>
                <c:pt idx="542">
                  <c:v>266.7</c:v>
                </c:pt>
                <c:pt idx="543">
                  <c:v>265.2</c:v>
                </c:pt>
                <c:pt idx="544">
                  <c:v>263.60000000000002</c:v>
                </c:pt>
                <c:pt idx="545">
                  <c:v>262.10000000000002</c:v>
                </c:pt>
                <c:pt idx="546">
                  <c:v>260.3</c:v>
                </c:pt>
                <c:pt idx="547">
                  <c:v>258.7</c:v>
                </c:pt>
                <c:pt idx="548">
                  <c:v>257</c:v>
                </c:pt>
                <c:pt idx="549">
                  <c:v>255.5</c:v>
                </c:pt>
                <c:pt idx="550">
                  <c:v>253.8</c:v>
                </c:pt>
                <c:pt idx="551">
                  <c:v>252.3</c:v>
                </c:pt>
                <c:pt idx="552">
                  <c:v>250.8</c:v>
                </c:pt>
                <c:pt idx="553">
                  <c:v>249.2</c:v>
                </c:pt>
                <c:pt idx="554">
                  <c:v>247.7</c:v>
                </c:pt>
                <c:pt idx="555">
                  <c:v>246.2</c:v>
                </c:pt>
                <c:pt idx="556">
                  <c:v>244.6</c:v>
                </c:pt>
                <c:pt idx="557">
                  <c:v>243.2</c:v>
                </c:pt>
                <c:pt idx="558">
                  <c:v>241.7</c:v>
                </c:pt>
                <c:pt idx="559">
                  <c:v>240.2</c:v>
                </c:pt>
                <c:pt idx="560">
                  <c:v>238.7</c:v>
                </c:pt>
                <c:pt idx="561">
                  <c:v>237.3</c:v>
                </c:pt>
                <c:pt idx="562">
                  <c:v>235.8</c:v>
                </c:pt>
                <c:pt idx="563">
                  <c:v>234.5</c:v>
                </c:pt>
                <c:pt idx="564">
                  <c:v>233.1</c:v>
                </c:pt>
                <c:pt idx="565">
                  <c:v>231.7</c:v>
                </c:pt>
                <c:pt idx="566">
                  <c:v>230.3</c:v>
                </c:pt>
                <c:pt idx="567">
                  <c:v>228.8</c:v>
                </c:pt>
                <c:pt idx="568">
                  <c:v>227.5</c:v>
                </c:pt>
                <c:pt idx="569">
                  <c:v>226.1</c:v>
                </c:pt>
                <c:pt idx="570">
                  <c:v>224.7</c:v>
                </c:pt>
                <c:pt idx="571">
                  <c:v>223.3</c:v>
                </c:pt>
                <c:pt idx="572">
                  <c:v>222</c:v>
                </c:pt>
                <c:pt idx="573">
                  <c:v>220.6</c:v>
                </c:pt>
                <c:pt idx="574">
                  <c:v>219.2</c:v>
                </c:pt>
                <c:pt idx="575">
                  <c:v>218</c:v>
                </c:pt>
                <c:pt idx="576">
                  <c:v>216.8</c:v>
                </c:pt>
                <c:pt idx="577">
                  <c:v>215.4</c:v>
                </c:pt>
                <c:pt idx="578">
                  <c:v>214.2</c:v>
                </c:pt>
                <c:pt idx="579">
                  <c:v>212.8</c:v>
                </c:pt>
                <c:pt idx="580">
                  <c:v>211.6</c:v>
                </c:pt>
                <c:pt idx="581">
                  <c:v>210.4</c:v>
                </c:pt>
                <c:pt idx="582">
                  <c:v>209.1</c:v>
                </c:pt>
                <c:pt idx="583">
                  <c:v>207.9</c:v>
                </c:pt>
                <c:pt idx="584">
                  <c:v>206.6</c:v>
                </c:pt>
                <c:pt idx="585">
                  <c:v>205.4</c:v>
                </c:pt>
                <c:pt idx="586">
                  <c:v>204.2</c:v>
                </c:pt>
                <c:pt idx="587">
                  <c:v>203.1</c:v>
                </c:pt>
                <c:pt idx="588">
                  <c:v>201.7</c:v>
                </c:pt>
                <c:pt idx="589">
                  <c:v>200.5</c:v>
                </c:pt>
                <c:pt idx="590">
                  <c:v>199.3</c:v>
                </c:pt>
                <c:pt idx="591">
                  <c:v>198.2</c:v>
                </c:pt>
                <c:pt idx="592">
                  <c:v>197</c:v>
                </c:pt>
                <c:pt idx="593">
                  <c:v>195.8</c:v>
                </c:pt>
                <c:pt idx="594">
                  <c:v>194.7</c:v>
                </c:pt>
                <c:pt idx="595">
                  <c:v>193.6</c:v>
                </c:pt>
                <c:pt idx="596">
                  <c:v>192.4</c:v>
                </c:pt>
                <c:pt idx="597">
                  <c:v>191.3</c:v>
                </c:pt>
                <c:pt idx="598">
                  <c:v>190.2</c:v>
                </c:pt>
                <c:pt idx="599">
                  <c:v>189.1</c:v>
                </c:pt>
                <c:pt idx="600">
                  <c:v>188</c:v>
                </c:pt>
                <c:pt idx="601">
                  <c:v>186.9</c:v>
                </c:pt>
                <c:pt idx="602">
                  <c:v>185.8</c:v>
                </c:pt>
                <c:pt idx="603">
                  <c:v>184.7</c:v>
                </c:pt>
                <c:pt idx="604">
                  <c:v>183.6</c:v>
                </c:pt>
                <c:pt idx="605">
                  <c:v>182.7</c:v>
                </c:pt>
                <c:pt idx="606">
                  <c:v>181.6</c:v>
                </c:pt>
                <c:pt idx="607">
                  <c:v>180.5</c:v>
                </c:pt>
                <c:pt idx="608">
                  <c:v>179.7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1-6E4B-4855-88A6-63078F0FD668}"/>
            </c:ext>
          </c:extLst>
        </c:ser>
        <c:axId val="144388096"/>
        <c:axId val="144389632"/>
      </c:scatterChart>
      <c:scatterChart>
        <c:scatterStyle val="lineMarker"/>
        <c:ser>
          <c:idx val="2"/>
          <c:order val="2"/>
          <c:tx>
            <c:strRef>
              <c:f>'Charring wood pellets Aug 7, 20'!$G$1</c:f>
              <c:strCache>
                <c:ptCount val="1"/>
                <c:pt idx="0">
                  <c:v>T1-T2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'Charring wood pellets Aug 7, 20'!$D$2:$D$628</c:f>
              <c:numCache>
                <c:formatCode>0.00</c:formatCode>
                <c:ptCount val="627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</c:v>
                </c:pt>
                <c:pt idx="5">
                  <c:v>2.5</c:v>
                </c:pt>
                <c:pt idx="6">
                  <c:v>3</c:v>
                </c:pt>
                <c:pt idx="7">
                  <c:v>3.5</c:v>
                </c:pt>
                <c:pt idx="8">
                  <c:v>4</c:v>
                </c:pt>
                <c:pt idx="9">
                  <c:v>4.5</c:v>
                </c:pt>
                <c:pt idx="10">
                  <c:v>5</c:v>
                </c:pt>
                <c:pt idx="11">
                  <c:v>5.5</c:v>
                </c:pt>
                <c:pt idx="12">
                  <c:v>6</c:v>
                </c:pt>
                <c:pt idx="13">
                  <c:v>6.5</c:v>
                </c:pt>
                <c:pt idx="14">
                  <c:v>7</c:v>
                </c:pt>
                <c:pt idx="15">
                  <c:v>7.5</c:v>
                </c:pt>
                <c:pt idx="16">
                  <c:v>8</c:v>
                </c:pt>
                <c:pt idx="17">
                  <c:v>8.5</c:v>
                </c:pt>
                <c:pt idx="18">
                  <c:v>9</c:v>
                </c:pt>
                <c:pt idx="19">
                  <c:v>9.5</c:v>
                </c:pt>
                <c:pt idx="20">
                  <c:v>10</c:v>
                </c:pt>
                <c:pt idx="21">
                  <c:v>10.5</c:v>
                </c:pt>
                <c:pt idx="22">
                  <c:v>11</c:v>
                </c:pt>
                <c:pt idx="23">
                  <c:v>11.5</c:v>
                </c:pt>
                <c:pt idx="24">
                  <c:v>12</c:v>
                </c:pt>
                <c:pt idx="25">
                  <c:v>12.5</c:v>
                </c:pt>
                <c:pt idx="26">
                  <c:v>13</c:v>
                </c:pt>
                <c:pt idx="27">
                  <c:v>13.5</c:v>
                </c:pt>
                <c:pt idx="28">
                  <c:v>14</c:v>
                </c:pt>
                <c:pt idx="29">
                  <c:v>14.5</c:v>
                </c:pt>
                <c:pt idx="30">
                  <c:v>15</c:v>
                </c:pt>
                <c:pt idx="31">
                  <c:v>15.5</c:v>
                </c:pt>
                <c:pt idx="32">
                  <c:v>16</c:v>
                </c:pt>
                <c:pt idx="33">
                  <c:v>16.5</c:v>
                </c:pt>
                <c:pt idx="34">
                  <c:v>17</c:v>
                </c:pt>
                <c:pt idx="35">
                  <c:v>17.5</c:v>
                </c:pt>
                <c:pt idx="36">
                  <c:v>18</c:v>
                </c:pt>
                <c:pt idx="37">
                  <c:v>18.5</c:v>
                </c:pt>
                <c:pt idx="38">
                  <c:v>19</c:v>
                </c:pt>
                <c:pt idx="39">
                  <c:v>19.5</c:v>
                </c:pt>
                <c:pt idx="40">
                  <c:v>20</c:v>
                </c:pt>
                <c:pt idx="41">
                  <c:v>20.5</c:v>
                </c:pt>
                <c:pt idx="42">
                  <c:v>21</c:v>
                </c:pt>
                <c:pt idx="43">
                  <c:v>21.5</c:v>
                </c:pt>
                <c:pt idx="44">
                  <c:v>22</c:v>
                </c:pt>
                <c:pt idx="45">
                  <c:v>22.5</c:v>
                </c:pt>
                <c:pt idx="46">
                  <c:v>23</c:v>
                </c:pt>
                <c:pt idx="47">
                  <c:v>23.5</c:v>
                </c:pt>
                <c:pt idx="48">
                  <c:v>24</c:v>
                </c:pt>
                <c:pt idx="49">
                  <c:v>24.5</c:v>
                </c:pt>
                <c:pt idx="50">
                  <c:v>25</c:v>
                </c:pt>
                <c:pt idx="51">
                  <c:v>25.5</c:v>
                </c:pt>
                <c:pt idx="52">
                  <c:v>26</c:v>
                </c:pt>
                <c:pt idx="53">
                  <c:v>26.5</c:v>
                </c:pt>
                <c:pt idx="54">
                  <c:v>27</c:v>
                </c:pt>
                <c:pt idx="55">
                  <c:v>27.5</c:v>
                </c:pt>
                <c:pt idx="56">
                  <c:v>28</c:v>
                </c:pt>
                <c:pt idx="57">
                  <c:v>28.5</c:v>
                </c:pt>
                <c:pt idx="58">
                  <c:v>29</c:v>
                </c:pt>
                <c:pt idx="59">
                  <c:v>29.5</c:v>
                </c:pt>
                <c:pt idx="60">
                  <c:v>30</c:v>
                </c:pt>
                <c:pt idx="61">
                  <c:v>30.5</c:v>
                </c:pt>
                <c:pt idx="62">
                  <c:v>31</c:v>
                </c:pt>
                <c:pt idx="63">
                  <c:v>31.5</c:v>
                </c:pt>
                <c:pt idx="64">
                  <c:v>32</c:v>
                </c:pt>
                <c:pt idx="65">
                  <c:v>32.5</c:v>
                </c:pt>
                <c:pt idx="66">
                  <c:v>33</c:v>
                </c:pt>
                <c:pt idx="67">
                  <c:v>33.5</c:v>
                </c:pt>
                <c:pt idx="68">
                  <c:v>34</c:v>
                </c:pt>
                <c:pt idx="69">
                  <c:v>34.5</c:v>
                </c:pt>
                <c:pt idx="70">
                  <c:v>35</c:v>
                </c:pt>
                <c:pt idx="71">
                  <c:v>35.5</c:v>
                </c:pt>
                <c:pt idx="72">
                  <c:v>36</c:v>
                </c:pt>
                <c:pt idx="73">
                  <c:v>36.5</c:v>
                </c:pt>
                <c:pt idx="74">
                  <c:v>37</c:v>
                </c:pt>
                <c:pt idx="75">
                  <c:v>37.5</c:v>
                </c:pt>
                <c:pt idx="76">
                  <c:v>38</c:v>
                </c:pt>
                <c:pt idx="77">
                  <c:v>38.5</c:v>
                </c:pt>
                <c:pt idx="78">
                  <c:v>39</c:v>
                </c:pt>
                <c:pt idx="79">
                  <c:v>39.5</c:v>
                </c:pt>
                <c:pt idx="80">
                  <c:v>40</c:v>
                </c:pt>
                <c:pt idx="81">
                  <c:v>40.5</c:v>
                </c:pt>
                <c:pt idx="82">
                  <c:v>41</c:v>
                </c:pt>
                <c:pt idx="83">
                  <c:v>41.5</c:v>
                </c:pt>
                <c:pt idx="84">
                  <c:v>42</c:v>
                </c:pt>
                <c:pt idx="85">
                  <c:v>42.5</c:v>
                </c:pt>
                <c:pt idx="86">
                  <c:v>43</c:v>
                </c:pt>
                <c:pt idx="87">
                  <c:v>43.5</c:v>
                </c:pt>
                <c:pt idx="88">
                  <c:v>44</c:v>
                </c:pt>
                <c:pt idx="89">
                  <c:v>44.5</c:v>
                </c:pt>
                <c:pt idx="90">
                  <c:v>45</c:v>
                </c:pt>
                <c:pt idx="91">
                  <c:v>45.5</c:v>
                </c:pt>
                <c:pt idx="92">
                  <c:v>46</c:v>
                </c:pt>
                <c:pt idx="93">
                  <c:v>46.5</c:v>
                </c:pt>
                <c:pt idx="94">
                  <c:v>47</c:v>
                </c:pt>
                <c:pt idx="95">
                  <c:v>47.5</c:v>
                </c:pt>
                <c:pt idx="96">
                  <c:v>48</c:v>
                </c:pt>
                <c:pt idx="97">
                  <c:v>48.5</c:v>
                </c:pt>
                <c:pt idx="98">
                  <c:v>49</c:v>
                </c:pt>
                <c:pt idx="99">
                  <c:v>49.5</c:v>
                </c:pt>
                <c:pt idx="100">
                  <c:v>50</c:v>
                </c:pt>
                <c:pt idx="101">
                  <c:v>50.5</c:v>
                </c:pt>
                <c:pt idx="102">
                  <c:v>51</c:v>
                </c:pt>
                <c:pt idx="103">
                  <c:v>51.5</c:v>
                </c:pt>
                <c:pt idx="104">
                  <c:v>52</c:v>
                </c:pt>
                <c:pt idx="105">
                  <c:v>52.5</c:v>
                </c:pt>
                <c:pt idx="106">
                  <c:v>53</c:v>
                </c:pt>
                <c:pt idx="107">
                  <c:v>53.5</c:v>
                </c:pt>
                <c:pt idx="108">
                  <c:v>54</c:v>
                </c:pt>
                <c:pt idx="109">
                  <c:v>54.5</c:v>
                </c:pt>
                <c:pt idx="110">
                  <c:v>55</c:v>
                </c:pt>
                <c:pt idx="111">
                  <c:v>55.5</c:v>
                </c:pt>
                <c:pt idx="112">
                  <c:v>56</c:v>
                </c:pt>
                <c:pt idx="113">
                  <c:v>56.5</c:v>
                </c:pt>
                <c:pt idx="114">
                  <c:v>57</c:v>
                </c:pt>
                <c:pt idx="115">
                  <c:v>57.5</c:v>
                </c:pt>
                <c:pt idx="116">
                  <c:v>58</c:v>
                </c:pt>
                <c:pt idx="117">
                  <c:v>58.5</c:v>
                </c:pt>
                <c:pt idx="118">
                  <c:v>59</c:v>
                </c:pt>
                <c:pt idx="119">
                  <c:v>59.5</c:v>
                </c:pt>
                <c:pt idx="120">
                  <c:v>60</c:v>
                </c:pt>
                <c:pt idx="121">
                  <c:v>60.5</c:v>
                </c:pt>
                <c:pt idx="122">
                  <c:v>61</c:v>
                </c:pt>
                <c:pt idx="123">
                  <c:v>61.5</c:v>
                </c:pt>
                <c:pt idx="124">
                  <c:v>62</c:v>
                </c:pt>
                <c:pt idx="125">
                  <c:v>62.5</c:v>
                </c:pt>
                <c:pt idx="126">
                  <c:v>63</c:v>
                </c:pt>
                <c:pt idx="127">
                  <c:v>63.5</c:v>
                </c:pt>
                <c:pt idx="128">
                  <c:v>64</c:v>
                </c:pt>
                <c:pt idx="129">
                  <c:v>64.5</c:v>
                </c:pt>
                <c:pt idx="130">
                  <c:v>65</c:v>
                </c:pt>
                <c:pt idx="131">
                  <c:v>65.5</c:v>
                </c:pt>
                <c:pt idx="132">
                  <c:v>66</c:v>
                </c:pt>
                <c:pt idx="133">
                  <c:v>66.5</c:v>
                </c:pt>
                <c:pt idx="134">
                  <c:v>67</c:v>
                </c:pt>
                <c:pt idx="135">
                  <c:v>67.5</c:v>
                </c:pt>
                <c:pt idx="136">
                  <c:v>68</c:v>
                </c:pt>
                <c:pt idx="137">
                  <c:v>68.5</c:v>
                </c:pt>
                <c:pt idx="138">
                  <c:v>69</c:v>
                </c:pt>
                <c:pt idx="139">
                  <c:v>69.5</c:v>
                </c:pt>
                <c:pt idx="140">
                  <c:v>70</c:v>
                </c:pt>
                <c:pt idx="141">
                  <c:v>70.5</c:v>
                </c:pt>
                <c:pt idx="142">
                  <c:v>71</c:v>
                </c:pt>
                <c:pt idx="143">
                  <c:v>71.5</c:v>
                </c:pt>
                <c:pt idx="144">
                  <c:v>72</c:v>
                </c:pt>
                <c:pt idx="145">
                  <c:v>72.5</c:v>
                </c:pt>
                <c:pt idx="146">
                  <c:v>73</c:v>
                </c:pt>
                <c:pt idx="147">
                  <c:v>73.5</c:v>
                </c:pt>
                <c:pt idx="148">
                  <c:v>74</c:v>
                </c:pt>
                <c:pt idx="149">
                  <c:v>74.5</c:v>
                </c:pt>
                <c:pt idx="150">
                  <c:v>75</c:v>
                </c:pt>
                <c:pt idx="151">
                  <c:v>75.5</c:v>
                </c:pt>
                <c:pt idx="152">
                  <c:v>76</c:v>
                </c:pt>
                <c:pt idx="153">
                  <c:v>76.5</c:v>
                </c:pt>
                <c:pt idx="154">
                  <c:v>77</c:v>
                </c:pt>
                <c:pt idx="155">
                  <c:v>77.5</c:v>
                </c:pt>
                <c:pt idx="156">
                  <c:v>78</c:v>
                </c:pt>
                <c:pt idx="157">
                  <c:v>78.5</c:v>
                </c:pt>
                <c:pt idx="158">
                  <c:v>79</c:v>
                </c:pt>
                <c:pt idx="159">
                  <c:v>79.5</c:v>
                </c:pt>
                <c:pt idx="160">
                  <c:v>80</c:v>
                </c:pt>
                <c:pt idx="161">
                  <c:v>80.5</c:v>
                </c:pt>
                <c:pt idx="162">
                  <c:v>81</c:v>
                </c:pt>
                <c:pt idx="163">
                  <c:v>81.5</c:v>
                </c:pt>
                <c:pt idx="164">
                  <c:v>82</c:v>
                </c:pt>
                <c:pt idx="165">
                  <c:v>82.5</c:v>
                </c:pt>
                <c:pt idx="166">
                  <c:v>83</c:v>
                </c:pt>
                <c:pt idx="167">
                  <c:v>83.5</c:v>
                </c:pt>
                <c:pt idx="168">
                  <c:v>84</c:v>
                </c:pt>
                <c:pt idx="169">
                  <c:v>84.5</c:v>
                </c:pt>
                <c:pt idx="170">
                  <c:v>85</c:v>
                </c:pt>
                <c:pt idx="171">
                  <c:v>85.5</c:v>
                </c:pt>
                <c:pt idx="172">
                  <c:v>86</c:v>
                </c:pt>
                <c:pt idx="173">
                  <c:v>86.5</c:v>
                </c:pt>
                <c:pt idx="174">
                  <c:v>87</c:v>
                </c:pt>
                <c:pt idx="175">
                  <c:v>87.5</c:v>
                </c:pt>
                <c:pt idx="176">
                  <c:v>88</c:v>
                </c:pt>
                <c:pt idx="177">
                  <c:v>88.5</c:v>
                </c:pt>
                <c:pt idx="178">
                  <c:v>89</c:v>
                </c:pt>
                <c:pt idx="179">
                  <c:v>89.5</c:v>
                </c:pt>
                <c:pt idx="180">
                  <c:v>90</c:v>
                </c:pt>
                <c:pt idx="181">
                  <c:v>90.5</c:v>
                </c:pt>
                <c:pt idx="182">
                  <c:v>91</c:v>
                </c:pt>
                <c:pt idx="183">
                  <c:v>91.5</c:v>
                </c:pt>
                <c:pt idx="184">
                  <c:v>92</c:v>
                </c:pt>
                <c:pt idx="185">
                  <c:v>92.5</c:v>
                </c:pt>
                <c:pt idx="186">
                  <c:v>93</c:v>
                </c:pt>
                <c:pt idx="187">
                  <c:v>93.5</c:v>
                </c:pt>
                <c:pt idx="188">
                  <c:v>94</c:v>
                </c:pt>
                <c:pt idx="189">
                  <c:v>94.5</c:v>
                </c:pt>
                <c:pt idx="190">
                  <c:v>95</c:v>
                </c:pt>
                <c:pt idx="191">
                  <c:v>95.5</c:v>
                </c:pt>
                <c:pt idx="192">
                  <c:v>96</c:v>
                </c:pt>
                <c:pt idx="193">
                  <c:v>96.5</c:v>
                </c:pt>
                <c:pt idx="194">
                  <c:v>97</c:v>
                </c:pt>
                <c:pt idx="195">
                  <c:v>97.5</c:v>
                </c:pt>
                <c:pt idx="196">
                  <c:v>98</c:v>
                </c:pt>
                <c:pt idx="197">
                  <c:v>98.5</c:v>
                </c:pt>
                <c:pt idx="198">
                  <c:v>99</c:v>
                </c:pt>
                <c:pt idx="199">
                  <c:v>99.5</c:v>
                </c:pt>
                <c:pt idx="200">
                  <c:v>100</c:v>
                </c:pt>
                <c:pt idx="201">
                  <c:v>100.5</c:v>
                </c:pt>
                <c:pt idx="202">
                  <c:v>101</c:v>
                </c:pt>
                <c:pt idx="203">
                  <c:v>101.5</c:v>
                </c:pt>
                <c:pt idx="204">
                  <c:v>102</c:v>
                </c:pt>
                <c:pt idx="205">
                  <c:v>102.5</c:v>
                </c:pt>
                <c:pt idx="206">
                  <c:v>103</c:v>
                </c:pt>
                <c:pt idx="207">
                  <c:v>103.5</c:v>
                </c:pt>
                <c:pt idx="208">
                  <c:v>104</c:v>
                </c:pt>
                <c:pt idx="209">
                  <c:v>104.5</c:v>
                </c:pt>
                <c:pt idx="210">
                  <c:v>105</c:v>
                </c:pt>
                <c:pt idx="211">
                  <c:v>105.5</c:v>
                </c:pt>
                <c:pt idx="212">
                  <c:v>106</c:v>
                </c:pt>
                <c:pt idx="213">
                  <c:v>106.5</c:v>
                </c:pt>
                <c:pt idx="214">
                  <c:v>107</c:v>
                </c:pt>
                <c:pt idx="215">
                  <c:v>107.5</c:v>
                </c:pt>
                <c:pt idx="216">
                  <c:v>108</c:v>
                </c:pt>
                <c:pt idx="217">
                  <c:v>108.5</c:v>
                </c:pt>
                <c:pt idx="218">
                  <c:v>109</c:v>
                </c:pt>
                <c:pt idx="219">
                  <c:v>109.5</c:v>
                </c:pt>
                <c:pt idx="220">
                  <c:v>110</c:v>
                </c:pt>
                <c:pt idx="221">
                  <c:v>110.5</c:v>
                </c:pt>
                <c:pt idx="222">
                  <c:v>111</c:v>
                </c:pt>
                <c:pt idx="223">
                  <c:v>111.5</c:v>
                </c:pt>
                <c:pt idx="224">
                  <c:v>112</c:v>
                </c:pt>
                <c:pt idx="225">
                  <c:v>112.5</c:v>
                </c:pt>
                <c:pt idx="226">
                  <c:v>113</c:v>
                </c:pt>
                <c:pt idx="227">
                  <c:v>113.5</c:v>
                </c:pt>
                <c:pt idx="228">
                  <c:v>114</c:v>
                </c:pt>
                <c:pt idx="229">
                  <c:v>114.5</c:v>
                </c:pt>
                <c:pt idx="230">
                  <c:v>115</c:v>
                </c:pt>
                <c:pt idx="231">
                  <c:v>115.5</c:v>
                </c:pt>
                <c:pt idx="232">
                  <c:v>116</c:v>
                </c:pt>
                <c:pt idx="233">
                  <c:v>116.5</c:v>
                </c:pt>
                <c:pt idx="234">
                  <c:v>117</c:v>
                </c:pt>
                <c:pt idx="235">
                  <c:v>117.5</c:v>
                </c:pt>
                <c:pt idx="236">
                  <c:v>118</c:v>
                </c:pt>
                <c:pt idx="237">
                  <c:v>118.5</c:v>
                </c:pt>
                <c:pt idx="238">
                  <c:v>119</c:v>
                </c:pt>
                <c:pt idx="239">
                  <c:v>119.5</c:v>
                </c:pt>
                <c:pt idx="240">
                  <c:v>120</c:v>
                </c:pt>
                <c:pt idx="241">
                  <c:v>120.5</c:v>
                </c:pt>
                <c:pt idx="242">
                  <c:v>121</c:v>
                </c:pt>
                <c:pt idx="243">
                  <c:v>121.5</c:v>
                </c:pt>
                <c:pt idx="244">
                  <c:v>122</c:v>
                </c:pt>
                <c:pt idx="245">
                  <c:v>122.5</c:v>
                </c:pt>
                <c:pt idx="246">
                  <c:v>123</c:v>
                </c:pt>
                <c:pt idx="247">
                  <c:v>123.5</c:v>
                </c:pt>
                <c:pt idx="248">
                  <c:v>124</c:v>
                </c:pt>
                <c:pt idx="249">
                  <c:v>124.5</c:v>
                </c:pt>
                <c:pt idx="250">
                  <c:v>125</c:v>
                </c:pt>
                <c:pt idx="251">
                  <c:v>125.5</c:v>
                </c:pt>
                <c:pt idx="252">
                  <c:v>126</c:v>
                </c:pt>
                <c:pt idx="253">
                  <c:v>126.5</c:v>
                </c:pt>
                <c:pt idx="254">
                  <c:v>127</c:v>
                </c:pt>
                <c:pt idx="255">
                  <c:v>127.5</c:v>
                </c:pt>
                <c:pt idx="256">
                  <c:v>128</c:v>
                </c:pt>
                <c:pt idx="257">
                  <c:v>128.5</c:v>
                </c:pt>
                <c:pt idx="258">
                  <c:v>129</c:v>
                </c:pt>
                <c:pt idx="259">
                  <c:v>129.5</c:v>
                </c:pt>
                <c:pt idx="260">
                  <c:v>130</c:v>
                </c:pt>
                <c:pt idx="261">
                  <c:v>130.5</c:v>
                </c:pt>
                <c:pt idx="262">
                  <c:v>131</c:v>
                </c:pt>
                <c:pt idx="263">
                  <c:v>131.5</c:v>
                </c:pt>
                <c:pt idx="264">
                  <c:v>132</c:v>
                </c:pt>
                <c:pt idx="265">
                  <c:v>132.5</c:v>
                </c:pt>
                <c:pt idx="266">
                  <c:v>133</c:v>
                </c:pt>
                <c:pt idx="267">
                  <c:v>133.5</c:v>
                </c:pt>
                <c:pt idx="268">
                  <c:v>134</c:v>
                </c:pt>
                <c:pt idx="269">
                  <c:v>134.5</c:v>
                </c:pt>
                <c:pt idx="270">
                  <c:v>135</c:v>
                </c:pt>
                <c:pt idx="271">
                  <c:v>135.5</c:v>
                </c:pt>
                <c:pt idx="272">
                  <c:v>136</c:v>
                </c:pt>
                <c:pt idx="273">
                  <c:v>136.5</c:v>
                </c:pt>
                <c:pt idx="274">
                  <c:v>137</c:v>
                </c:pt>
                <c:pt idx="275">
                  <c:v>137.5</c:v>
                </c:pt>
                <c:pt idx="276">
                  <c:v>138</c:v>
                </c:pt>
                <c:pt idx="277">
                  <c:v>138.5</c:v>
                </c:pt>
                <c:pt idx="278">
                  <c:v>139</c:v>
                </c:pt>
                <c:pt idx="279">
                  <c:v>139.5</c:v>
                </c:pt>
                <c:pt idx="280">
                  <c:v>140</c:v>
                </c:pt>
                <c:pt idx="281">
                  <c:v>140.5</c:v>
                </c:pt>
                <c:pt idx="282">
                  <c:v>141</c:v>
                </c:pt>
                <c:pt idx="283">
                  <c:v>141.5</c:v>
                </c:pt>
                <c:pt idx="284">
                  <c:v>142</c:v>
                </c:pt>
                <c:pt idx="285">
                  <c:v>142.5</c:v>
                </c:pt>
                <c:pt idx="286">
                  <c:v>143</c:v>
                </c:pt>
                <c:pt idx="287">
                  <c:v>143.5</c:v>
                </c:pt>
                <c:pt idx="288">
                  <c:v>144</c:v>
                </c:pt>
                <c:pt idx="289">
                  <c:v>144.5</c:v>
                </c:pt>
                <c:pt idx="290">
                  <c:v>145</c:v>
                </c:pt>
                <c:pt idx="291">
                  <c:v>145.5</c:v>
                </c:pt>
                <c:pt idx="292">
                  <c:v>146</c:v>
                </c:pt>
                <c:pt idx="293">
                  <c:v>146.5</c:v>
                </c:pt>
                <c:pt idx="294">
                  <c:v>147</c:v>
                </c:pt>
                <c:pt idx="295">
                  <c:v>147.5</c:v>
                </c:pt>
                <c:pt idx="296">
                  <c:v>148</c:v>
                </c:pt>
                <c:pt idx="297">
                  <c:v>148.5</c:v>
                </c:pt>
                <c:pt idx="298">
                  <c:v>149</c:v>
                </c:pt>
                <c:pt idx="299">
                  <c:v>149.5</c:v>
                </c:pt>
                <c:pt idx="300">
                  <c:v>150</c:v>
                </c:pt>
                <c:pt idx="301">
                  <c:v>150.5</c:v>
                </c:pt>
                <c:pt idx="302">
                  <c:v>151</c:v>
                </c:pt>
                <c:pt idx="303">
                  <c:v>151.5</c:v>
                </c:pt>
                <c:pt idx="304">
                  <c:v>152</c:v>
                </c:pt>
                <c:pt idx="305">
                  <c:v>152.5</c:v>
                </c:pt>
                <c:pt idx="306">
                  <c:v>153</c:v>
                </c:pt>
                <c:pt idx="307">
                  <c:v>153.5</c:v>
                </c:pt>
                <c:pt idx="308">
                  <c:v>154</c:v>
                </c:pt>
                <c:pt idx="309">
                  <c:v>154.5</c:v>
                </c:pt>
                <c:pt idx="310">
                  <c:v>155</c:v>
                </c:pt>
                <c:pt idx="311">
                  <c:v>155.5</c:v>
                </c:pt>
                <c:pt idx="312">
                  <c:v>156</c:v>
                </c:pt>
                <c:pt idx="313">
                  <c:v>156.5</c:v>
                </c:pt>
                <c:pt idx="314">
                  <c:v>157</c:v>
                </c:pt>
                <c:pt idx="315">
                  <c:v>157.5</c:v>
                </c:pt>
                <c:pt idx="316">
                  <c:v>158</c:v>
                </c:pt>
                <c:pt idx="317">
                  <c:v>158.5</c:v>
                </c:pt>
                <c:pt idx="318">
                  <c:v>159</c:v>
                </c:pt>
                <c:pt idx="319">
                  <c:v>159.5</c:v>
                </c:pt>
                <c:pt idx="320">
                  <c:v>160</c:v>
                </c:pt>
                <c:pt idx="321">
                  <c:v>160.5</c:v>
                </c:pt>
                <c:pt idx="322">
                  <c:v>161</c:v>
                </c:pt>
                <c:pt idx="323">
                  <c:v>161.5</c:v>
                </c:pt>
                <c:pt idx="324">
                  <c:v>162</c:v>
                </c:pt>
                <c:pt idx="325">
                  <c:v>162.5</c:v>
                </c:pt>
                <c:pt idx="326">
                  <c:v>163</c:v>
                </c:pt>
                <c:pt idx="327">
                  <c:v>163.5</c:v>
                </c:pt>
                <c:pt idx="328">
                  <c:v>164</c:v>
                </c:pt>
                <c:pt idx="329">
                  <c:v>164.5</c:v>
                </c:pt>
                <c:pt idx="330">
                  <c:v>165</c:v>
                </c:pt>
                <c:pt idx="331">
                  <c:v>165.5</c:v>
                </c:pt>
                <c:pt idx="332">
                  <c:v>166</c:v>
                </c:pt>
                <c:pt idx="333">
                  <c:v>166.5</c:v>
                </c:pt>
                <c:pt idx="334">
                  <c:v>167</c:v>
                </c:pt>
                <c:pt idx="335">
                  <c:v>167.5</c:v>
                </c:pt>
                <c:pt idx="336">
                  <c:v>168</c:v>
                </c:pt>
                <c:pt idx="337">
                  <c:v>168.5</c:v>
                </c:pt>
                <c:pt idx="338">
                  <c:v>169</c:v>
                </c:pt>
                <c:pt idx="339">
                  <c:v>169.5</c:v>
                </c:pt>
                <c:pt idx="340">
                  <c:v>170</c:v>
                </c:pt>
                <c:pt idx="341">
                  <c:v>170.5</c:v>
                </c:pt>
                <c:pt idx="342">
                  <c:v>171</c:v>
                </c:pt>
                <c:pt idx="343">
                  <c:v>171.5</c:v>
                </c:pt>
                <c:pt idx="344">
                  <c:v>172</c:v>
                </c:pt>
                <c:pt idx="345">
                  <c:v>172.5</c:v>
                </c:pt>
                <c:pt idx="346">
                  <c:v>173</c:v>
                </c:pt>
                <c:pt idx="347">
                  <c:v>173.5</c:v>
                </c:pt>
                <c:pt idx="348">
                  <c:v>174</c:v>
                </c:pt>
                <c:pt idx="349">
                  <c:v>174.5</c:v>
                </c:pt>
                <c:pt idx="350">
                  <c:v>175</c:v>
                </c:pt>
                <c:pt idx="351">
                  <c:v>175.5</c:v>
                </c:pt>
                <c:pt idx="352">
                  <c:v>176</c:v>
                </c:pt>
                <c:pt idx="353">
                  <c:v>176.5</c:v>
                </c:pt>
                <c:pt idx="354">
                  <c:v>177</c:v>
                </c:pt>
                <c:pt idx="355">
                  <c:v>177.5</c:v>
                </c:pt>
                <c:pt idx="356">
                  <c:v>178</c:v>
                </c:pt>
                <c:pt idx="357">
                  <c:v>178.5</c:v>
                </c:pt>
                <c:pt idx="358">
                  <c:v>179</c:v>
                </c:pt>
                <c:pt idx="359">
                  <c:v>179.5</c:v>
                </c:pt>
                <c:pt idx="360">
                  <c:v>180</c:v>
                </c:pt>
                <c:pt idx="361">
                  <c:v>180.5</c:v>
                </c:pt>
                <c:pt idx="362">
                  <c:v>181</c:v>
                </c:pt>
                <c:pt idx="363">
                  <c:v>181.5</c:v>
                </c:pt>
                <c:pt idx="364">
                  <c:v>182</c:v>
                </c:pt>
                <c:pt idx="365">
                  <c:v>182.5</c:v>
                </c:pt>
                <c:pt idx="366">
                  <c:v>183</c:v>
                </c:pt>
                <c:pt idx="367">
                  <c:v>183.5</c:v>
                </c:pt>
                <c:pt idx="368">
                  <c:v>184</c:v>
                </c:pt>
                <c:pt idx="369">
                  <c:v>184.5</c:v>
                </c:pt>
                <c:pt idx="370">
                  <c:v>185</c:v>
                </c:pt>
                <c:pt idx="371">
                  <c:v>185.5</c:v>
                </c:pt>
                <c:pt idx="372">
                  <c:v>186</c:v>
                </c:pt>
                <c:pt idx="373">
                  <c:v>186.5</c:v>
                </c:pt>
                <c:pt idx="374">
                  <c:v>187</c:v>
                </c:pt>
                <c:pt idx="375">
                  <c:v>187.5</c:v>
                </c:pt>
                <c:pt idx="376">
                  <c:v>188</c:v>
                </c:pt>
                <c:pt idx="377">
                  <c:v>188.5</c:v>
                </c:pt>
                <c:pt idx="378">
                  <c:v>189</c:v>
                </c:pt>
                <c:pt idx="379">
                  <c:v>189.5</c:v>
                </c:pt>
                <c:pt idx="380">
                  <c:v>190</c:v>
                </c:pt>
                <c:pt idx="381">
                  <c:v>190.5</c:v>
                </c:pt>
                <c:pt idx="382">
                  <c:v>191</c:v>
                </c:pt>
                <c:pt idx="383">
                  <c:v>191.5</c:v>
                </c:pt>
                <c:pt idx="384">
                  <c:v>192</c:v>
                </c:pt>
                <c:pt idx="385">
                  <c:v>192.5</c:v>
                </c:pt>
                <c:pt idx="386">
                  <c:v>193</c:v>
                </c:pt>
                <c:pt idx="387">
                  <c:v>193.5</c:v>
                </c:pt>
                <c:pt idx="388">
                  <c:v>194</c:v>
                </c:pt>
                <c:pt idx="389">
                  <c:v>194.5</c:v>
                </c:pt>
                <c:pt idx="390">
                  <c:v>195</c:v>
                </c:pt>
                <c:pt idx="391">
                  <c:v>195.5</c:v>
                </c:pt>
                <c:pt idx="392">
                  <c:v>196</c:v>
                </c:pt>
                <c:pt idx="393">
                  <c:v>196.5</c:v>
                </c:pt>
                <c:pt idx="394">
                  <c:v>197</c:v>
                </c:pt>
                <c:pt idx="395">
                  <c:v>197.5</c:v>
                </c:pt>
                <c:pt idx="396">
                  <c:v>198</c:v>
                </c:pt>
                <c:pt idx="397">
                  <c:v>198.5</c:v>
                </c:pt>
                <c:pt idx="398">
                  <c:v>199</c:v>
                </c:pt>
                <c:pt idx="399">
                  <c:v>199.5</c:v>
                </c:pt>
                <c:pt idx="400">
                  <c:v>200</c:v>
                </c:pt>
                <c:pt idx="401">
                  <c:v>200.5</c:v>
                </c:pt>
                <c:pt idx="402">
                  <c:v>201</c:v>
                </c:pt>
                <c:pt idx="403">
                  <c:v>201.5</c:v>
                </c:pt>
                <c:pt idx="404">
                  <c:v>202</c:v>
                </c:pt>
                <c:pt idx="405">
                  <c:v>202.5</c:v>
                </c:pt>
                <c:pt idx="406">
                  <c:v>203</c:v>
                </c:pt>
                <c:pt idx="407">
                  <c:v>203.5</c:v>
                </c:pt>
                <c:pt idx="408">
                  <c:v>204</c:v>
                </c:pt>
                <c:pt idx="409">
                  <c:v>204.5</c:v>
                </c:pt>
                <c:pt idx="410">
                  <c:v>205</c:v>
                </c:pt>
                <c:pt idx="411">
                  <c:v>205.5</c:v>
                </c:pt>
                <c:pt idx="412">
                  <c:v>206</c:v>
                </c:pt>
                <c:pt idx="413">
                  <c:v>206.5</c:v>
                </c:pt>
                <c:pt idx="414">
                  <c:v>207</c:v>
                </c:pt>
                <c:pt idx="415">
                  <c:v>207.5</c:v>
                </c:pt>
                <c:pt idx="416">
                  <c:v>208</c:v>
                </c:pt>
                <c:pt idx="417">
                  <c:v>208.5</c:v>
                </c:pt>
                <c:pt idx="418">
                  <c:v>209</c:v>
                </c:pt>
                <c:pt idx="419">
                  <c:v>209.5</c:v>
                </c:pt>
                <c:pt idx="420">
                  <c:v>210</c:v>
                </c:pt>
                <c:pt idx="421">
                  <c:v>210.5</c:v>
                </c:pt>
                <c:pt idx="422">
                  <c:v>211</c:v>
                </c:pt>
                <c:pt idx="423">
                  <c:v>211.5</c:v>
                </c:pt>
                <c:pt idx="424">
                  <c:v>212</c:v>
                </c:pt>
                <c:pt idx="425">
                  <c:v>212.5</c:v>
                </c:pt>
                <c:pt idx="426">
                  <c:v>213</c:v>
                </c:pt>
                <c:pt idx="427">
                  <c:v>213.5</c:v>
                </c:pt>
                <c:pt idx="428">
                  <c:v>214</c:v>
                </c:pt>
                <c:pt idx="429">
                  <c:v>214.5</c:v>
                </c:pt>
                <c:pt idx="430">
                  <c:v>215</c:v>
                </c:pt>
                <c:pt idx="431">
                  <c:v>215.5</c:v>
                </c:pt>
                <c:pt idx="432">
                  <c:v>216</c:v>
                </c:pt>
                <c:pt idx="433">
                  <c:v>216.5</c:v>
                </c:pt>
                <c:pt idx="434">
                  <c:v>217</c:v>
                </c:pt>
                <c:pt idx="435">
                  <c:v>217.5</c:v>
                </c:pt>
                <c:pt idx="436">
                  <c:v>218</c:v>
                </c:pt>
                <c:pt idx="437">
                  <c:v>218.5</c:v>
                </c:pt>
                <c:pt idx="438">
                  <c:v>219</c:v>
                </c:pt>
                <c:pt idx="439">
                  <c:v>219.5</c:v>
                </c:pt>
                <c:pt idx="440">
                  <c:v>220</c:v>
                </c:pt>
                <c:pt idx="441">
                  <c:v>220.5</c:v>
                </c:pt>
                <c:pt idx="442">
                  <c:v>221</c:v>
                </c:pt>
                <c:pt idx="443">
                  <c:v>221.5</c:v>
                </c:pt>
                <c:pt idx="444">
                  <c:v>222</c:v>
                </c:pt>
                <c:pt idx="445">
                  <c:v>222.5</c:v>
                </c:pt>
                <c:pt idx="446">
                  <c:v>223</c:v>
                </c:pt>
                <c:pt idx="447">
                  <c:v>223.5</c:v>
                </c:pt>
                <c:pt idx="448">
                  <c:v>224</c:v>
                </c:pt>
                <c:pt idx="449">
                  <c:v>224.5</c:v>
                </c:pt>
                <c:pt idx="450">
                  <c:v>225</c:v>
                </c:pt>
                <c:pt idx="451">
                  <c:v>225.5</c:v>
                </c:pt>
                <c:pt idx="452">
                  <c:v>226</c:v>
                </c:pt>
                <c:pt idx="453">
                  <c:v>226.5</c:v>
                </c:pt>
                <c:pt idx="454">
                  <c:v>227</c:v>
                </c:pt>
                <c:pt idx="455">
                  <c:v>227.5</c:v>
                </c:pt>
                <c:pt idx="456">
                  <c:v>228</c:v>
                </c:pt>
                <c:pt idx="457">
                  <c:v>228.5</c:v>
                </c:pt>
                <c:pt idx="458">
                  <c:v>229</c:v>
                </c:pt>
                <c:pt idx="459">
                  <c:v>229.5</c:v>
                </c:pt>
                <c:pt idx="460">
                  <c:v>230</c:v>
                </c:pt>
                <c:pt idx="461">
                  <c:v>230.5</c:v>
                </c:pt>
                <c:pt idx="462">
                  <c:v>231</c:v>
                </c:pt>
                <c:pt idx="463">
                  <c:v>231.5</c:v>
                </c:pt>
                <c:pt idx="464">
                  <c:v>232</c:v>
                </c:pt>
                <c:pt idx="465">
                  <c:v>232.5</c:v>
                </c:pt>
                <c:pt idx="466">
                  <c:v>233</c:v>
                </c:pt>
                <c:pt idx="467">
                  <c:v>233.5</c:v>
                </c:pt>
                <c:pt idx="468">
                  <c:v>234</c:v>
                </c:pt>
                <c:pt idx="469">
                  <c:v>234.5</c:v>
                </c:pt>
                <c:pt idx="470">
                  <c:v>235</c:v>
                </c:pt>
                <c:pt idx="471">
                  <c:v>235.5</c:v>
                </c:pt>
                <c:pt idx="472">
                  <c:v>236</c:v>
                </c:pt>
                <c:pt idx="473">
                  <c:v>236.5</c:v>
                </c:pt>
                <c:pt idx="474">
                  <c:v>237</c:v>
                </c:pt>
                <c:pt idx="475">
                  <c:v>237.5</c:v>
                </c:pt>
                <c:pt idx="476">
                  <c:v>238</c:v>
                </c:pt>
                <c:pt idx="477">
                  <c:v>238.5</c:v>
                </c:pt>
                <c:pt idx="478">
                  <c:v>239</c:v>
                </c:pt>
                <c:pt idx="479">
                  <c:v>239.5</c:v>
                </c:pt>
                <c:pt idx="480">
                  <c:v>240</c:v>
                </c:pt>
                <c:pt idx="481">
                  <c:v>240.5</c:v>
                </c:pt>
                <c:pt idx="482">
                  <c:v>241</c:v>
                </c:pt>
                <c:pt idx="483">
                  <c:v>241.5</c:v>
                </c:pt>
                <c:pt idx="484">
                  <c:v>242</c:v>
                </c:pt>
                <c:pt idx="485">
                  <c:v>242.5</c:v>
                </c:pt>
                <c:pt idx="486">
                  <c:v>243</c:v>
                </c:pt>
                <c:pt idx="487">
                  <c:v>243.5</c:v>
                </c:pt>
                <c:pt idx="488">
                  <c:v>244</c:v>
                </c:pt>
                <c:pt idx="489">
                  <c:v>244.5</c:v>
                </c:pt>
                <c:pt idx="490">
                  <c:v>245</c:v>
                </c:pt>
                <c:pt idx="491">
                  <c:v>245.5</c:v>
                </c:pt>
                <c:pt idx="492">
                  <c:v>246</c:v>
                </c:pt>
                <c:pt idx="493">
                  <c:v>246.5</c:v>
                </c:pt>
                <c:pt idx="494">
                  <c:v>247</c:v>
                </c:pt>
                <c:pt idx="495">
                  <c:v>247.5</c:v>
                </c:pt>
                <c:pt idx="496">
                  <c:v>248</c:v>
                </c:pt>
                <c:pt idx="497">
                  <c:v>248.5</c:v>
                </c:pt>
                <c:pt idx="498">
                  <c:v>249</c:v>
                </c:pt>
                <c:pt idx="499">
                  <c:v>249.5</c:v>
                </c:pt>
                <c:pt idx="500">
                  <c:v>250</c:v>
                </c:pt>
                <c:pt idx="501">
                  <c:v>250.5</c:v>
                </c:pt>
                <c:pt idx="502">
                  <c:v>251</c:v>
                </c:pt>
                <c:pt idx="503">
                  <c:v>251.5</c:v>
                </c:pt>
                <c:pt idx="504">
                  <c:v>252</c:v>
                </c:pt>
                <c:pt idx="505">
                  <c:v>252.5</c:v>
                </c:pt>
                <c:pt idx="506">
                  <c:v>253</c:v>
                </c:pt>
                <c:pt idx="507">
                  <c:v>253.5</c:v>
                </c:pt>
                <c:pt idx="508">
                  <c:v>254</c:v>
                </c:pt>
                <c:pt idx="509">
                  <c:v>254.5</c:v>
                </c:pt>
                <c:pt idx="510">
                  <c:v>255</c:v>
                </c:pt>
                <c:pt idx="511">
                  <c:v>255.5</c:v>
                </c:pt>
                <c:pt idx="512">
                  <c:v>256</c:v>
                </c:pt>
                <c:pt idx="513">
                  <c:v>256.5</c:v>
                </c:pt>
                <c:pt idx="514">
                  <c:v>257</c:v>
                </c:pt>
                <c:pt idx="515">
                  <c:v>257.5</c:v>
                </c:pt>
                <c:pt idx="516">
                  <c:v>258</c:v>
                </c:pt>
                <c:pt idx="517">
                  <c:v>258.5</c:v>
                </c:pt>
                <c:pt idx="518">
                  <c:v>259</c:v>
                </c:pt>
                <c:pt idx="519">
                  <c:v>259.5</c:v>
                </c:pt>
                <c:pt idx="520">
                  <c:v>260</c:v>
                </c:pt>
                <c:pt idx="521">
                  <c:v>260.5</c:v>
                </c:pt>
                <c:pt idx="522">
                  <c:v>261</c:v>
                </c:pt>
                <c:pt idx="523">
                  <c:v>261.5</c:v>
                </c:pt>
                <c:pt idx="524">
                  <c:v>262</c:v>
                </c:pt>
                <c:pt idx="525">
                  <c:v>262.5</c:v>
                </c:pt>
                <c:pt idx="526">
                  <c:v>263</c:v>
                </c:pt>
                <c:pt idx="527">
                  <c:v>263.5</c:v>
                </c:pt>
                <c:pt idx="528">
                  <c:v>264</c:v>
                </c:pt>
                <c:pt idx="529">
                  <c:v>264.5</c:v>
                </c:pt>
                <c:pt idx="530">
                  <c:v>265</c:v>
                </c:pt>
                <c:pt idx="531">
                  <c:v>265.5</c:v>
                </c:pt>
                <c:pt idx="532">
                  <c:v>266</c:v>
                </c:pt>
                <c:pt idx="533">
                  <c:v>266.5</c:v>
                </c:pt>
                <c:pt idx="534">
                  <c:v>267</c:v>
                </c:pt>
                <c:pt idx="535">
                  <c:v>267.5</c:v>
                </c:pt>
                <c:pt idx="536">
                  <c:v>268</c:v>
                </c:pt>
                <c:pt idx="537">
                  <c:v>268.5</c:v>
                </c:pt>
                <c:pt idx="538">
                  <c:v>269</c:v>
                </c:pt>
                <c:pt idx="539">
                  <c:v>269.5</c:v>
                </c:pt>
                <c:pt idx="540">
                  <c:v>270</c:v>
                </c:pt>
                <c:pt idx="541">
                  <c:v>270.5</c:v>
                </c:pt>
                <c:pt idx="542">
                  <c:v>271</c:v>
                </c:pt>
                <c:pt idx="543">
                  <c:v>271.5</c:v>
                </c:pt>
                <c:pt idx="544">
                  <c:v>272</c:v>
                </c:pt>
                <c:pt idx="545">
                  <c:v>272.5</c:v>
                </c:pt>
                <c:pt idx="546">
                  <c:v>273</c:v>
                </c:pt>
                <c:pt idx="547">
                  <c:v>273.5</c:v>
                </c:pt>
                <c:pt idx="548">
                  <c:v>274</c:v>
                </c:pt>
                <c:pt idx="549">
                  <c:v>274.5</c:v>
                </c:pt>
                <c:pt idx="550">
                  <c:v>275</c:v>
                </c:pt>
                <c:pt idx="551">
                  <c:v>275.5</c:v>
                </c:pt>
                <c:pt idx="552">
                  <c:v>276</c:v>
                </c:pt>
                <c:pt idx="553">
                  <c:v>276.5</c:v>
                </c:pt>
                <c:pt idx="554">
                  <c:v>277</c:v>
                </c:pt>
                <c:pt idx="555">
                  <c:v>277.5</c:v>
                </c:pt>
                <c:pt idx="556">
                  <c:v>278</c:v>
                </c:pt>
                <c:pt idx="557">
                  <c:v>278.5</c:v>
                </c:pt>
                <c:pt idx="558">
                  <c:v>279</c:v>
                </c:pt>
                <c:pt idx="559">
                  <c:v>279.5</c:v>
                </c:pt>
                <c:pt idx="560">
                  <c:v>280</c:v>
                </c:pt>
                <c:pt idx="561">
                  <c:v>280.5</c:v>
                </c:pt>
                <c:pt idx="562">
                  <c:v>281</c:v>
                </c:pt>
                <c:pt idx="563">
                  <c:v>281.5</c:v>
                </c:pt>
                <c:pt idx="564">
                  <c:v>282</c:v>
                </c:pt>
                <c:pt idx="565">
                  <c:v>282.5</c:v>
                </c:pt>
                <c:pt idx="566">
                  <c:v>283</c:v>
                </c:pt>
                <c:pt idx="567">
                  <c:v>283.5</c:v>
                </c:pt>
                <c:pt idx="568">
                  <c:v>284</c:v>
                </c:pt>
                <c:pt idx="569">
                  <c:v>284.5</c:v>
                </c:pt>
                <c:pt idx="570">
                  <c:v>285</c:v>
                </c:pt>
                <c:pt idx="571">
                  <c:v>285.5</c:v>
                </c:pt>
                <c:pt idx="572">
                  <c:v>286</c:v>
                </c:pt>
                <c:pt idx="573">
                  <c:v>286.5</c:v>
                </c:pt>
                <c:pt idx="574">
                  <c:v>287</c:v>
                </c:pt>
                <c:pt idx="575">
                  <c:v>287.5</c:v>
                </c:pt>
                <c:pt idx="576">
                  <c:v>288</c:v>
                </c:pt>
                <c:pt idx="577">
                  <c:v>288.5</c:v>
                </c:pt>
                <c:pt idx="578">
                  <c:v>289</c:v>
                </c:pt>
                <c:pt idx="579">
                  <c:v>289.5</c:v>
                </c:pt>
                <c:pt idx="580">
                  <c:v>290</c:v>
                </c:pt>
                <c:pt idx="581">
                  <c:v>290.5</c:v>
                </c:pt>
                <c:pt idx="582">
                  <c:v>291</c:v>
                </c:pt>
                <c:pt idx="583">
                  <c:v>291.5</c:v>
                </c:pt>
                <c:pt idx="584">
                  <c:v>292</c:v>
                </c:pt>
                <c:pt idx="585">
                  <c:v>292.5</c:v>
                </c:pt>
                <c:pt idx="586">
                  <c:v>293</c:v>
                </c:pt>
                <c:pt idx="587">
                  <c:v>293.5</c:v>
                </c:pt>
                <c:pt idx="588">
                  <c:v>294</c:v>
                </c:pt>
                <c:pt idx="589">
                  <c:v>294.5</c:v>
                </c:pt>
                <c:pt idx="590">
                  <c:v>295</c:v>
                </c:pt>
                <c:pt idx="591">
                  <c:v>295.5</c:v>
                </c:pt>
                <c:pt idx="592">
                  <c:v>296</c:v>
                </c:pt>
                <c:pt idx="593">
                  <c:v>296.5</c:v>
                </c:pt>
                <c:pt idx="594">
                  <c:v>297</c:v>
                </c:pt>
                <c:pt idx="595">
                  <c:v>297.5</c:v>
                </c:pt>
                <c:pt idx="596">
                  <c:v>298</c:v>
                </c:pt>
                <c:pt idx="597">
                  <c:v>298.5</c:v>
                </c:pt>
                <c:pt idx="598">
                  <c:v>299</c:v>
                </c:pt>
                <c:pt idx="599">
                  <c:v>299.5</c:v>
                </c:pt>
                <c:pt idx="600">
                  <c:v>300</c:v>
                </c:pt>
                <c:pt idx="601">
                  <c:v>300.5</c:v>
                </c:pt>
                <c:pt idx="602">
                  <c:v>301</c:v>
                </c:pt>
                <c:pt idx="603">
                  <c:v>301.5</c:v>
                </c:pt>
                <c:pt idx="604">
                  <c:v>302</c:v>
                </c:pt>
                <c:pt idx="605">
                  <c:v>302.5</c:v>
                </c:pt>
                <c:pt idx="606">
                  <c:v>303</c:v>
                </c:pt>
                <c:pt idx="607">
                  <c:v>303.5</c:v>
                </c:pt>
                <c:pt idx="608">
                  <c:v>304</c:v>
                </c:pt>
              </c:numCache>
            </c:numRef>
          </c:xVal>
          <c:yVal>
            <c:numRef>
              <c:f>'Charring wood pellets Aug 7, 20'!$G$2:$G$628</c:f>
              <c:numCache>
                <c:formatCode>General</c:formatCode>
                <c:ptCount val="627"/>
                <c:pt idx="0">
                  <c:v>0.9</c:v>
                </c:pt>
                <c:pt idx="1">
                  <c:v>0.9</c:v>
                </c:pt>
                <c:pt idx="2">
                  <c:v>1.2</c:v>
                </c:pt>
                <c:pt idx="3">
                  <c:v>0.7</c:v>
                </c:pt>
                <c:pt idx="4">
                  <c:v>1</c:v>
                </c:pt>
                <c:pt idx="5">
                  <c:v>0.9</c:v>
                </c:pt>
                <c:pt idx="6">
                  <c:v>0.9</c:v>
                </c:pt>
                <c:pt idx="7">
                  <c:v>1</c:v>
                </c:pt>
                <c:pt idx="8">
                  <c:v>1.1000000000000001</c:v>
                </c:pt>
                <c:pt idx="9">
                  <c:v>1.3</c:v>
                </c:pt>
                <c:pt idx="10">
                  <c:v>1.4</c:v>
                </c:pt>
                <c:pt idx="11">
                  <c:v>1.3</c:v>
                </c:pt>
                <c:pt idx="12">
                  <c:v>1.5</c:v>
                </c:pt>
                <c:pt idx="13">
                  <c:v>1.8</c:v>
                </c:pt>
                <c:pt idx="14">
                  <c:v>2</c:v>
                </c:pt>
                <c:pt idx="15">
                  <c:v>2.6</c:v>
                </c:pt>
                <c:pt idx="16">
                  <c:v>2.9</c:v>
                </c:pt>
                <c:pt idx="17">
                  <c:v>3.4</c:v>
                </c:pt>
                <c:pt idx="18">
                  <c:v>4.0999999999999996</c:v>
                </c:pt>
                <c:pt idx="19">
                  <c:v>4.8</c:v>
                </c:pt>
                <c:pt idx="20">
                  <c:v>5.7</c:v>
                </c:pt>
                <c:pt idx="21">
                  <c:v>6.4</c:v>
                </c:pt>
                <c:pt idx="22">
                  <c:v>7.3</c:v>
                </c:pt>
                <c:pt idx="23">
                  <c:v>8.1999999999999993</c:v>
                </c:pt>
                <c:pt idx="24">
                  <c:v>9.4</c:v>
                </c:pt>
                <c:pt idx="25">
                  <c:v>10.6</c:v>
                </c:pt>
                <c:pt idx="26">
                  <c:v>11.6</c:v>
                </c:pt>
                <c:pt idx="27">
                  <c:v>12.7</c:v>
                </c:pt>
                <c:pt idx="28">
                  <c:v>14.2</c:v>
                </c:pt>
                <c:pt idx="29">
                  <c:v>15.4</c:v>
                </c:pt>
                <c:pt idx="30">
                  <c:v>16.8</c:v>
                </c:pt>
                <c:pt idx="31">
                  <c:v>17.899999999999999</c:v>
                </c:pt>
                <c:pt idx="32">
                  <c:v>19.3</c:v>
                </c:pt>
                <c:pt idx="33">
                  <c:v>20.7</c:v>
                </c:pt>
                <c:pt idx="34">
                  <c:v>21.8</c:v>
                </c:pt>
                <c:pt idx="35">
                  <c:v>22.8</c:v>
                </c:pt>
                <c:pt idx="36">
                  <c:v>24.3</c:v>
                </c:pt>
                <c:pt idx="37">
                  <c:v>25.3</c:v>
                </c:pt>
                <c:pt idx="38">
                  <c:v>26.6</c:v>
                </c:pt>
                <c:pt idx="39">
                  <c:v>27.9</c:v>
                </c:pt>
                <c:pt idx="40">
                  <c:v>28.7</c:v>
                </c:pt>
                <c:pt idx="41">
                  <c:v>30.1</c:v>
                </c:pt>
                <c:pt idx="42">
                  <c:v>31.1</c:v>
                </c:pt>
                <c:pt idx="43">
                  <c:v>31.9</c:v>
                </c:pt>
                <c:pt idx="44">
                  <c:v>33</c:v>
                </c:pt>
                <c:pt idx="45">
                  <c:v>33.9</c:v>
                </c:pt>
                <c:pt idx="46">
                  <c:v>34.700000000000003</c:v>
                </c:pt>
                <c:pt idx="47">
                  <c:v>35.799999999999997</c:v>
                </c:pt>
                <c:pt idx="48">
                  <c:v>36.799999999999997</c:v>
                </c:pt>
                <c:pt idx="49">
                  <c:v>37.1</c:v>
                </c:pt>
                <c:pt idx="50">
                  <c:v>38</c:v>
                </c:pt>
                <c:pt idx="51">
                  <c:v>38.6</c:v>
                </c:pt>
                <c:pt idx="52">
                  <c:v>39.299999999999997</c:v>
                </c:pt>
                <c:pt idx="53">
                  <c:v>39.9</c:v>
                </c:pt>
                <c:pt idx="54">
                  <c:v>40.299999999999997</c:v>
                </c:pt>
                <c:pt idx="55">
                  <c:v>41.1</c:v>
                </c:pt>
                <c:pt idx="56">
                  <c:v>41.7</c:v>
                </c:pt>
                <c:pt idx="57">
                  <c:v>41.9</c:v>
                </c:pt>
                <c:pt idx="58">
                  <c:v>42.6</c:v>
                </c:pt>
                <c:pt idx="59">
                  <c:v>43</c:v>
                </c:pt>
                <c:pt idx="60">
                  <c:v>43</c:v>
                </c:pt>
                <c:pt idx="61">
                  <c:v>43.7</c:v>
                </c:pt>
                <c:pt idx="62">
                  <c:v>44</c:v>
                </c:pt>
                <c:pt idx="63">
                  <c:v>44.3</c:v>
                </c:pt>
                <c:pt idx="64">
                  <c:v>44.6</c:v>
                </c:pt>
                <c:pt idx="65">
                  <c:v>44.8</c:v>
                </c:pt>
                <c:pt idx="66">
                  <c:v>44.8</c:v>
                </c:pt>
                <c:pt idx="67">
                  <c:v>45.1</c:v>
                </c:pt>
                <c:pt idx="68">
                  <c:v>45.3</c:v>
                </c:pt>
                <c:pt idx="69">
                  <c:v>45.5</c:v>
                </c:pt>
                <c:pt idx="70">
                  <c:v>45.7</c:v>
                </c:pt>
                <c:pt idx="71">
                  <c:v>46.1</c:v>
                </c:pt>
                <c:pt idx="72">
                  <c:v>46</c:v>
                </c:pt>
                <c:pt idx="73">
                  <c:v>46.1</c:v>
                </c:pt>
                <c:pt idx="74">
                  <c:v>46.4</c:v>
                </c:pt>
                <c:pt idx="75">
                  <c:v>46.5</c:v>
                </c:pt>
                <c:pt idx="76">
                  <c:v>46.8</c:v>
                </c:pt>
                <c:pt idx="77">
                  <c:v>46.8</c:v>
                </c:pt>
                <c:pt idx="78">
                  <c:v>46.8</c:v>
                </c:pt>
                <c:pt idx="79">
                  <c:v>47</c:v>
                </c:pt>
                <c:pt idx="80">
                  <c:v>47.1</c:v>
                </c:pt>
                <c:pt idx="81">
                  <c:v>47.1</c:v>
                </c:pt>
                <c:pt idx="82">
                  <c:v>47</c:v>
                </c:pt>
                <c:pt idx="83">
                  <c:v>47.3</c:v>
                </c:pt>
                <c:pt idx="84">
                  <c:v>47.3</c:v>
                </c:pt>
                <c:pt idx="85">
                  <c:v>47.1</c:v>
                </c:pt>
                <c:pt idx="86">
                  <c:v>47.5</c:v>
                </c:pt>
                <c:pt idx="87">
                  <c:v>47.6</c:v>
                </c:pt>
                <c:pt idx="88">
                  <c:v>47.5</c:v>
                </c:pt>
                <c:pt idx="89">
                  <c:v>47.4</c:v>
                </c:pt>
                <c:pt idx="90">
                  <c:v>48</c:v>
                </c:pt>
                <c:pt idx="91">
                  <c:v>47.6</c:v>
                </c:pt>
                <c:pt idx="92">
                  <c:v>48.2</c:v>
                </c:pt>
                <c:pt idx="93">
                  <c:v>48.1</c:v>
                </c:pt>
                <c:pt idx="94">
                  <c:v>48</c:v>
                </c:pt>
                <c:pt idx="95">
                  <c:v>48.2</c:v>
                </c:pt>
                <c:pt idx="96">
                  <c:v>48.3</c:v>
                </c:pt>
                <c:pt idx="97">
                  <c:v>48.4</c:v>
                </c:pt>
                <c:pt idx="98">
                  <c:v>48.4</c:v>
                </c:pt>
                <c:pt idx="99">
                  <c:v>48.4</c:v>
                </c:pt>
                <c:pt idx="100">
                  <c:v>48.6</c:v>
                </c:pt>
                <c:pt idx="101">
                  <c:v>48.7</c:v>
                </c:pt>
                <c:pt idx="102">
                  <c:v>48.9</c:v>
                </c:pt>
                <c:pt idx="103">
                  <c:v>48.8</c:v>
                </c:pt>
                <c:pt idx="104">
                  <c:v>48.8</c:v>
                </c:pt>
                <c:pt idx="105">
                  <c:v>49</c:v>
                </c:pt>
                <c:pt idx="106">
                  <c:v>49.1</c:v>
                </c:pt>
                <c:pt idx="107">
                  <c:v>49.1</c:v>
                </c:pt>
                <c:pt idx="108">
                  <c:v>48.9</c:v>
                </c:pt>
                <c:pt idx="109">
                  <c:v>49</c:v>
                </c:pt>
                <c:pt idx="110">
                  <c:v>49.2</c:v>
                </c:pt>
                <c:pt idx="111">
                  <c:v>49.2</c:v>
                </c:pt>
                <c:pt idx="112">
                  <c:v>49.1</c:v>
                </c:pt>
                <c:pt idx="113">
                  <c:v>49.5</c:v>
                </c:pt>
                <c:pt idx="114">
                  <c:v>49.6</c:v>
                </c:pt>
                <c:pt idx="115">
                  <c:v>49.6</c:v>
                </c:pt>
                <c:pt idx="116">
                  <c:v>49.8</c:v>
                </c:pt>
                <c:pt idx="117">
                  <c:v>49.8</c:v>
                </c:pt>
                <c:pt idx="118">
                  <c:v>49.9</c:v>
                </c:pt>
                <c:pt idx="119">
                  <c:v>49.8</c:v>
                </c:pt>
                <c:pt idx="120">
                  <c:v>50.1</c:v>
                </c:pt>
                <c:pt idx="121">
                  <c:v>50</c:v>
                </c:pt>
                <c:pt idx="122">
                  <c:v>50.3</c:v>
                </c:pt>
                <c:pt idx="123">
                  <c:v>50.3</c:v>
                </c:pt>
                <c:pt idx="124">
                  <c:v>50.4</c:v>
                </c:pt>
                <c:pt idx="125">
                  <c:v>50.4</c:v>
                </c:pt>
                <c:pt idx="126">
                  <c:v>50.4</c:v>
                </c:pt>
                <c:pt idx="127">
                  <c:v>50.4</c:v>
                </c:pt>
                <c:pt idx="128">
                  <c:v>50.6</c:v>
                </c:pt>
                <c:pt idx="129">
                  <c:v>50.5</c:v>
                </c:pt>
                <c:pt idx="130">
                  <c:v>50.6</c:v>
                </c:pt>
                <c:pt idx="131">
                  <c:v>50.7</c:v>
                </c:pt>
                <c:pt idx="132">
                  <c:v>50.6</c:v>
                </c:pt>
                <c:pt idx="133">
                  <c:v>50.7</c:v>
                </c:pt>
                <c:pt idx="134">
                  <c:v>50.8</c:v>
                </c:pt>
                <c:pt idx="135">
                  <c:v>50.7</c:v>
                </c:pt>
                <c:pt idx="136">
                  <c:v>50.9</c:v>
                </c:pt>
                <c:pt idx="137">
                  <c:v>50.9</c:v>
                </c:pt>
                <c:pt idx="138">
                  <c:v>51</c:v>
                </c:pt>
                <c:pt idx="139">
                  <c:v>51.2</c:v>
                </c:pt>
                <c:pt idx="140">
                  <c:v>51.3</c:v>
                </c:pt>
                <c:pt idx="141">
                  <c:v>51.4</c:v>
                </c:pt>
                <c:pt idx="142">
                  <c:v>51.7</c:v>
                </c:pt>
                <c:pt idx="143">
                  <c:v>51.7</c:v>
                </c:pt>
                <c:pt idx="144">
                  <c:v>51.9</c:v>
                </c:pt>
                <c:pt idx="145">
                  <c:v>52.1</c:v>
                </c:pt>
                <c:pt idx="146">
                  <c:v>52.2</c:v>
                </c:pt>
                <c:pt idx="147">
                  <c:v>52.2</c:v>
                </c:pt>
                <c:pt idx="148">
                  <c:v>52.4</c:v>
                </c:pt>
                <c:pt idx="149">
                  <c:v>52.8</c:v>
                </c:pt>
                <c:pt idx="150">
                  <c:v>53</c:v>
                </c:pt>
                <c:pt idx="151">
                  <c:v>53.2</c:v>
                </c:pt>
                <c:pt idx="152">
                  <c:v>53.8</c:v>
                </c:pt>
                <c:pt idx="153">
                  <c:v>53.9</c:v>
                </c:pt>
                <c:pt idx="154">
                  <c:v>54.4</c:v>
                </c:pt>
                <c:pt idx="155">
                  <c:v>54.8</c:v>
                </c:pt>
                <c:pt idx="156">
                  <c:v>55.4</c:v>
                </c:pt>
                <c:pt idx="157">
                  <c:v>55.5</c:v>
                </c:pt>
                <c:pt idx="158">
                  <c:v>55.8</c:v>
                </c:pt>
                <c:pt idx="159">
                  <c:v>56.3</c:v>
                </c:pt>
                <c:pt idx="160">
                  <c:v>56.6</c:v>
                </c:pt>
                <c:pt idx="161">
                  <c:v>57.1</c:v>
                </c:pt>
                <c:pt idx="162">
                  <c:v>57.8</c:v>
                </c:pt>
                <c:pt idx="163">
                  <c:v>58.2</c:v>
                </c:pt>
                <c:pt idx="164">
                  <c:v>58.8</c:v>
                </c:pt>
                <c:pt idx="165">
                  <c:v>59.4</c:v>
                </c:pt>
                <c:pt idx="166">
                  <c:v>59.9</c:v>
                </c:pt>
                <c:pt idx="167">
                  <c:v>60.7</c:v>
                </c:pt>
                <c:pt idx="168">
                  <c:v>61.2</c:v>
                </c:pt>
                <c:pt idx="169">
                  <c:v>61.8</c:v>
                </c:pt>
                <c:pt idx="170">
                  <c:v>62.4</c:v>
                </c:pt>
                <c:pt idx="171">
                  <c:v>63</c:v>
                </c:pt>
                <c:pt idx="172">
                  <c:v>63.6</c:v>
                </c:pt>
                <c:pt idx="173">
                  <c:v>64.599999999999994</c:v>
                </c:pt>
                <c:pt idx="174">
                  <c:v>65.099999999999994</c:v>
                </c:pt>
                <c:pt idx="175">
                  <c:v>65.3</c:v>
                </c:pt>
                <c:pt idx="176">
                  <c:v>66.2</c:v>
                </c:pt>
                <c:pt idx="177">
                  <c:v>67</c:v>
                </c:pt>
                <c:pt idx="178">
                  <c:v>67.599999999999994</c:v>
                </c:pt>
                <c:pt idx="179">
                  <c:v>68.599999999999994</c:v>
                </c:pt>
                <c:pt idx="180">
                  <c:v>69</c:v>
                </c:pt>
                <c:pt idx="181">
                  <c:v>69.8</c:v>
                </c:pt>
                <c:pt idx="182">
                  <c:v>70.5</c:v>
                </c:pt>
                <c:pt idx="183">
                  <c:v>71.2</c:v>
                </c:pt>
                <c:pt idx="184">
                  <c:v>71.8</c:v>
                </c:pt>
                <c:pt idx="185">
                  <c:v>72.3</c:v>
                </c:pt>
                <c:pt idx="186">
                  <c:v>73.2</c:v>
                </c:pt>
                <c:pt idx="187">
                  <c:v>73.8</c:v>
                </c:pt>
                <c:pt idx="188">
                  <c:v>74.5</c:v>
                </c:pt>
                <c:pt idx="189">
                  <c:v>75.099999999999994</c:v>
                </c:pt>
                <c:pt idx="190">
                  <c:v>75.8</c:v>
                </c:pt>
                <c:pt idx="191">
                  <c:v>76.400000000000006</c:v>
                </c:pt>
                <c:pt idx="192">
                  <c:v>77.2</c:v>
                </c:pt>
                <c:pt idx="193">
                  <c:v>78.099999999999994</c:v>
                </c:pt>
                <c:pt idx="194">
                  <c:v>78.599999999999994</c:v>
                </c:pt>
                <c:pt idx="195">
                  <c:v>79.5</c:v>
                </c:pt>
                <c:pt idx="196">
                  <c:v>79.900000000000006</c:v>
                </c:pt>
                <c:pt idx="197">
                  <c:v>80.5</c:v>
                </c:pt>
                <c:pt idx="198">
                  <c:v>81.5</c:v>
                </c:pt>
                <c:pt idx="199">
                  <c:v>81.8</c:v>
                </c:pt>
                <c:pt idx="200">
                  <c:v>82.5</c:v>
                </c:pt>
                <c:pt idx="201">
                  <c:v>83.2</c:v>
                </c:pt>
                <c:pt idx="202">
                  <c:v>84</c:v>
                </c:pt>
                <c:pt idx="203">
                  <c:v>84.5</c:v>
                </c:pt>
                <c:pt idx="204">
                  <c:v>85.1</c:v>
                </c:pt>
                <c:pt idx="205">
                  <c:v>85.6</c:v>
                </c:pt>
                <c:pt idx="206">
                  <c:v>86.6</c:v>
                </c:pt>
                <c:pt idx="207">
                  <c:v>87</c:v>
                </c:pt>
                <c:pt idx="208">
                  <c:v>87.7</c:v>
                </c:pt>
                <c:pt idx="209">
                  <c:v>88.1</c:v>
                </c:pt>
                <c:pt idx="210">
                  <c:v>88.6</c:v>
                </c:pt>
                <c:pt idx="211">
                  <c:v>89.3</c:v>
                </c:pt>
                <c:pt idx="212">
                  <c:v>89.6</c:v>
                </c:pt>
                <c:pt idx="213">
                  <c:v>90.3</c:v>
                </c:pt>
                <c:pt idx="214">
                  <c:v>91.1</c:v>
                </c:pt>
                <c:pt idx="215">
                  <c:v>91.5</c:v>
                </c:pt>
                <c:pt idx="216">
                  <c:v>91.9</c:v>
                </c:pt>
                <c:pt idx="217">
                  <c:v>92.8</c:v>
                </c:pt>
                <c:pt idx="218">
                  <c:v>93.1</c:v>
                </c:pt>
                <c:pt idx="219">
                  <c:v>93.7</c:v>
                </c:pt>
                <c:pt idx="220">
                  <c:v>94.2</c:v>
                </c:pt>
                <c:pt idx="221">
                  <c:v>94.7</c:v>
                </c:pt>
                <c:pt idx="222">
                  <c:v>95.2</c:v>
                </c:pt>
                <c:pt idx="223">
                  <c:v>95.5</c:v>
                </c:pt>
                <c:pt idx="224">
                  <c:v>96.2</c:v>
                </c:pt>
                <c:pt idx="225">
                  <c:v>96.9</c:v>
                </c:pt>
                <c:pt idx="226">
                  <c:v>97.3</c:v>
                </c:pt>
                <c:pt idx="227">
                  <c:v>97.5</c:v>
                </c:pt>
                <c:pt idx="228">
                  <c:v>98</c:v>
                </c:pt>
                <c:pt idx="229">
                  <c:v>98.3</c:v>
                </c:pt>
                <c:pt idx="230">
                  <c:v>99</c:v>
                </c:pt>
                <c:pt idx="231">
                  <c:v>99.3</c:v>
                </c:pt>
                <c:pt idx="232">
                  <c:v>99.8</c:v>
                </c:pt>
                <c:pt idx="233">
                  <c:v>100.3</c:v>
                </c:pt>
                <c:pt idx="234">
                  <c:v>100.5</c:v>
                </c:pt>
                <c:pt idx="235">
                  <c:v>100.9</c:v>
                </c:pt>
                <c:pt idx="236">
                  <c:v>100.9</c:v>
                </c:pt>
                <c:pt idx="237">
                  <c:v>101.4</c:v>
                </c:pt>
                <c:pt idx="238">
                  <c:v>102</c:v>
                </c:pt>
                <c:pt idx="239">
                  <c:v>102.2</c:v>
                </c:pt>
                <c:pt idx="240">
                  <c:v>102.3</c:v>
                </c:pt>
                <c:pt idx="241">
                  <c:v>102.7</c:v>
                </c:pt>
                <c:pt idx="242">
                  <c:v>103.1</c:v>
                </c:pt>
                <c:pt idx="243">
                  <c:v>103.5</c:v>
                </c:pt>
                <c:pt idx="244">
                  <c:v>103.5</c:v>
                </c:pt>
                <c:pt idx="245">
                  <c:v>103.8</c:v>
                </c:pt>
                <c:pt idx="246">
                  <c:v>104.1</c:v>
                </c:pt>
                <c:pt idx="247">
                  <c:v>104.4</c:v>
                </c:pt>
                <c:pt idx="248">
                  <c:v>104.5</c:v>
                </c:pt>
                <c:pt idx="249">
                  <c:v>104.6</c:v>
                </c:pt>
                <c:pt idx="250">
                  <c:v>104.9</c:v>
                </c:pt>
                <c:pt idx="251">
                  <c:v>105</c:v>
                </c:pt>
                <c:pt idx="252">
                  <c:v>105.3</c:v>
                </c:pt>
                <c:pt idx="253">
                  <c:v>105.2</c:v>
                </c:pt>
                <c:pt idx="254">
                  <c:v>105.5</c:v>
                </c:pt>
                <c:pt idx="255">
                  <c:v>105.6</c:v>
                </c:pt>
                <c:pt idx="256">
                  <c:v>105.6</c:v>
                </c:pt>
                <c:pt idx="257">
                  <c:v>105.9</c:v>
                </c:pt>
                <c:pt idx="258">
                  <c:v>106.1</c:v>
                </c:pt>
                <c:pt idx="259">
                  <c:v>106.1</c:v>
                </c:pt>
                <c:pt idx="260">
                  <c:v>106.4</c:v>
                </c:pt>
                <c:pt idx="261">
                  <c:v>106.5</c:v>
                </c:pt>
                <c:pt idx="262">
                  <c:v>106.7</c:v>
                </c:pt>
                <c:pt idx="263">
                  <c:v>106.5</c:v>
                </c:pt>
                <c:pt idx="264">
                  <c:v>106.6</c:v>
                </c:pt>
                <c:pt idx="265">
                  <c:v>106.7</c:v>
                </c:pt>
                <c:pt idx="266">
                  <c:v>106.7</c:v>
                </c:pt>
                <c:pt idx="267">
                  <c:v>106.7</c:v>
                </c:pt>
                <c:pt idx="268">
                  <c:v>106.7</c:v>
                </c:pt>
                <c:pt idx="269">
                  <c:v>106.7</c:v>
                </c:pt>
                <c:pt idx="270">
                  <c:v>106.8</c:v>
                </c:pt>
                <c:pt idx="271">
                  <c:v>106.7</c:v>
                </c:pt>
                <c:pt idx="272">
                  <c:v>106.6</c:v>
                </c:pt>
                <c:pt idx="273">
                  <c:v>106.7</c:v>
                </c:pt>
                <c:pt idx="274">
                  <c:v>106.9</c:v>
                </c:pt>
                <c:pt idx="275">
                  <c:v>106.9</c:v>
                </c:pt>
                <c:pt idx="276">
                  <c:v>106.6</c:v>
                </c:pt>
                <c:pt idx="277">
                  <c:v>106.7</c:v>
                </c:pt>
                <c:pt idx="278">
                  <c:v>106.6</c:v>
                </c:pt>
                <c:pt idx="279">
                  <c:v>106.1</c:v>
                </c:pt>
                <c:pt idx="280">
                  <c:v>106.2</c:v>
                </c:pt>
                <c:pt idx="281">
                  <c:v>106.3</c:v>
                </c:pt>
                <c:pt idx="282">
                  <c:v>106.2</c:v>
                </c:pt>
                <c:pt idx="283">
                  <c:v>105.8</c:v>
                </c:pt>
                <c:pt idx="284">
                  <c:v>105.9</c:v>
                </c:pt>
                <c:pt idx="285">
                  <c:v>105.7</c:v>
                </c:pt>
                <c:pt idx="286">
                  <c:v>105.6</c:v>
                </c:pt>
                <c:pt idx="287">
                  <c:v>105.3</c:v>
                </c:pt>
                <c:pt idx="288">
                  <c:v>105.5</c:v>
                </c:pt>
                <c:pt idx="289">
                  <c:v>105.4</c:v>
                </c:pt>
                <c:pt idx="290">
                  <c:v>105.1</c:v>
                </c:pt>
                <c:pt idx="291">
                  <c:v>104.8</c:v>
                </c:pt>
                <c:pt idx="292">
                  <c:v>104.6</c:v>
                </c:pt>
                <c:pt idx="293">
                  <c:v>104.5</c:v>
                </c:pt>
                <c:pt idx="294">
                  <c:v>104.4</c:v>
                </c:pt>
                <c:pt idx="295">
                  <c:v>103.9</c:v>
                </c:pt>
                <c:pt idx="296">
                  <c:v>103.8</c:v>
                </c:pt>
                <c:pt idx="297">
                  <c:v>103.5</c:v>
                </c:pt>
                <c:pt idx="298">
                  <c:v>103.1</c:v>
                </c:pt>
                <c:pt idx="299">
                  <c:v>102.9</c:v>
                </c:pt>
                <c:pt idx="300">
                  <c:v>102.7</c:v>
                </c:pt>
                <c:pt idx="301">
                  <c:v>102.5</c:v>
                </c:pt>
                <c:pt idx="302">
                  <c:v>102.1</c:v>
                </c:pt>
                <c:pt idx="303">
                  <c:v>101.5</c:v>
                </c:pt>
                <c:pt idx="304">
                  <c:v>101.2</c:v>
                </c:pt>
                <c:pt idx="305">
                  <c:v>100.8</c:v>
                </c:pt>
                <c:pt idx="306">
                  <c:v>100.7</c:v>
                </c:pt>
                <c:pt idx="307">
                  <c:v>100.1</c:v>
                </c:pt>
                <c:pt idx="308">
                  <c:v>99.7</c:v>
                </c:pt>
                <c:pt idx="309">
                  <c:v>99</c:v>
                </c:pt>
                <c:pt idx="310">
                  <c:v>98.5</c:v>
                </c:pt>
                <c:pt idx="311">
                  <c:v>98.1</c:v>
                </c:pt>
                <c:pt idx="312">
                  <c:v>97.5</c:v>
                </c:pt>
                <c:pt idx="313">
                  <c:v>97.1</c:v>
                </c:pt>
                <c:pt idx="314">
                  <c:v>96.3</c:v>
                </c:pt>
                <c:pt idx="315">
                  <c:v>96</c:v>
                </c:pt>
                <c:pt idx="316">
                  <c:v>95.5</c:v>
                </c:pt>
                <c:pt idx="317">
                  <c:v>94.7</c:v>
                </c:pt>
                <c:pt idx="318">
                  <c:v>94.1</c:v>
                </c:pt>
                <c:pt idx="319">
                  <c:v>93.3</c:v>
                </c:pt>
                <c:pt idx="320">
                  <c:v>92.6</c:v>
                </c:pt>
                <c:pt idx="321">
                  <c:v>91.9</c:v>
                </c:pt>
                <c:pt idx="322">
                  <c:v>91.3</c:v>
                </c:pt>
                <c:pt idx="323">
                  <c:v>90.5</c:v>
                </c:pt>
                <c:pt idx="324">
                  <c:v>89.9</c:v>
                </c:pt>
                <c:pt idx="325">
                  <c:v>89.1</c:v>
                </c:pt>
                <c:pt idx="326">
                  <c:v>88.1</c:v>
                </c:pt>
                <c:pt idx="327">
                  <c:v>87.4</c:v>
                </c:pt>
                <c:pt idx="328">
                  <c:v>86.5</c:v>
                </c:pt>
                <c:pt idx="329">
                  <c:v>85.5</c:v>
                </c:pt>
                <c:pt idx="330">
                  <c:v>84.5</c:v>
                </c:pt>
                <c:pt idx="331">
                  <c:v>83.6</c:v>
                </c:pt>
                <c:pt idx="332">
                  <c:v>82.6</c:v>
                </c:pt>
                <c:pt idx="333">
                  <c:v>81.7</c:v>
                </c:pt>
                <c:pt idx="334">
                  <c:v>80.8</c:v>
                </c:pt>
                <c:pt idx="335">
                  <c:v>79.8</c:v>
                </c:pt>
                <c:pt idx="336">
                  <c:v>78.7</c:v>
                </c:pt>
                <c:pt idx="337">
                  <c:v>77.599999999999994</c:v>
                </c:pt>
                <c:pt idx="338">
                  <c:v>76.5</c:v>
                </c:pt>
                <c:pt idx="339">
                  <c:v>75.400000000000006</c:v>
                </c:pt>
                <c:pt idx="340">
                  <c:v>74.3</c:v>
                </c:pt>
                <c:pt idx="341">
                  <c:v>73.099999999999994</c:v>
                </c:pt>
                <c:pt idx="342">
                  <c:v>72</c:v>
                </c:pt>
                <c:pt idx="343">
                  <c:v>70.599999999999994</c:v>
                </c:pt>
                <c:pt idx="344">
                  <c:v>69.5</c:v>
                </c:pt>
                <c:pt idx="345">
                  <c:v>68</c:v>
                </c:pt>
                <c:pt idx="346">
                  <c:v>66.7</c:v>
                </c:pt>
                <c:pt idx="347">
                  <c:v>65.3</c:v>
                </c:pt>
                <c:pt idx="348">
                  <c:v>64</c:v>
                </c:pt>
                <c:pt idx="349">
                  <c:v>62.6</c:v>
                </c:pt>
                <c:pt idx="350">
                  <c:v>61</c:v>
                </c:pt>
                <c:pt idx="351">
                  <c:v>59.6</c:v>
                </c:pt>
                <c:pt idx="352">
                  <c:v>58</c:v>
                </c:pt>
                <c:pt idx="353">
                  <c:v>56.4</c:v>
                </c:pt>
                <c:pt idx="354">
                  <c:v>54.6</c:v>
                </c:pt>
                <c:pt idx="355">
                  <c:v>53.1</c:v>
                </c:pt>
                <c:pt idx="356">
                  <c:v>51.6</c:v>
                </c:pt>
                <c:pt idx="357">
                  <c:v>49.7</c:v>
                </c:pt>
                <c:pt idx="358">
                  <c:v>47.9</c:v>
                </c:pt>
                <c:pt idx="359">
                  <c:v>46.5</c:v>
                </c:pt>
                <c:pt idx="360">
                  <c:v>44.2</c:v>
                </c:pt>
                <c:pt idx="361">
                  <c:v>42.6</c:v>
                </c:pt>
                <c:pt idx="362">
                  <c:v>40.5</c:v>
                </c:pt>
                <c:pt idx="363">
                  <c:v>38.700000000000003</c:v>
                </c:pt>
                <c:pt idx="364">
                  <c:v>36.5</c:v>
                </c:pt>
                <c:pt idx="365">
                  <c:v>34.5</c:v>
                </c:pt>
                <c:pt idx="366">
                  <c:v>32.6</c:v>
                </c:pt>
                <c:pt idx="367">
                  <c:v>30.3</c:v>
                </c:pt>
                <c:pt idx="368">
                  <c:v>28</c:v>
                </c:pt>
                <c:pt idx="369">
                  <c:v>25.9</c:v>
                </c:pt>
                <c:pt idx="370">
                  <c:v>23.1</c:v>
                </c:pt>
                <c:pt idx="371">
                  <c:v>20.7</c:v>
                </c:pt>
                <c:pt idx="372">
                  <c:v>18.2</c:v>
                </c:pt>
                <c:pt idx="373">
                  <c:v>15.6</c:v>
                </c:pt>
                <c:pt idx="374">
                  <c:v>12.9</c:v>
                </c:pt>
                <c:pt idx="375">
                  <c:v>9.8000000000000007</c:v>
                </c:pt>
                <c:pt idx="376">
                  <c:v>7.3</c:v>
                </c:pt>
                <c:pt idx="377">
                  <c:v>4.2</c:v>
                </c:pt>
                <c:pt idx="378">
                  <c:v>1.8</c:v>
                </c:pt>
                <c:pt idx="379">
                  <c:v>-1.2</c:v>
                </c:pt>
                <c:pt idx="380">
                  <c:v>-4.3</c:v>
                </c:pt>
                <c:pt idx="381">
                  <c:v>-7.5</c:v>
                </c:pt>
                <c:pt idx="382">
                  <c:v>-11</c:v>
                </c:pt>
                <c:pt idx="383">
                  <c:v>-14.9</c:v>
                </c:pt>
                <c:pt idx="384">
                  <c:v>-20</c:v>
                </c:pt>
                <c:pt idx="385">
                  <c:v>-26.1</c:v>
                </c:pt>
                <c:pt idx="386">
                  <c:v>-32.700000000000003</c:v>
                </c:pt>
                <c:pt idx="387">
                  <c:v>-39</c:v>
                </c:pt>
                <c:pt idx="388">
                  <c:v>-45.3</c:v>
                </c:pt>
                <c:pt idx="389">
                  <c:v>-52.1</c:v>
                </c:pt>
                <c:pt idx="390">
                  <c:v>-59.6</c:v>
                </c:pt>
                <c:pt idx="391">
                  <c:v>-68</c:v>
                </c:pt>
                <c:pt idx="392">
                  <c:v>-77.8</c:v>
                </c:pt>
                <c:pt idx="393">
                  <c:v>-87.7</c:v>
                </c:pt>
                <c:pt idx="394">
                  <c:v>-95.6</c:v>
                </c:pt>
                <c:pt idx="395">
                  <c:v>-101.2</c:v>
                </c:pt>
                <c:pt idx="396">
                  <c:v>-104</c:v>
                </c:pt>
                <c:pt idx="397">
                  <c:v>-104.9</c:v>
                </c:pt>
                <c:pt idx="398">
                  <c:v>-105.2</c:v>
                </c:pt>
                <c:pt idx="399">
                  <c:v>-104.6</c:v>
                </c:pt>
                <c:pt idx="400">
                  <c:v>-103.1</c:v>
                </c:pt>
                <c:pt idx="401">
                  <c:v>-101.5</c:v>
                </c:pt>
                <c:pt idx="402">
                  <c:v>-99.8</c:v>
                </c:pt>
                <c:pt idx="403">
                  <c:v>-97.8</c:v>
                </c:pt>
                <c:pt idx="404">
                  <c:v>-95.5</c:v>
                </c:pt>
                <c:pt idx="405">
                  <c:v>-93.4</c:v>
                </c:pt>
                <c:pt idx="406">
                  <c:v>-91.1</c:v>
                </c:pt>
                <c:pt idx="407">
                  <c:v>-88.7</c:v>
                </c:pt>
                <c:pt idx="408">
                  <c:v>-86.4</c:v>
                </c:pt>
                <c:pt idx="409">
                  <c:v>-83.8</c:v>
                </c:pt>
                <c:pt idx="410">
                  <c:v>-81.400000000000006</c:v>
                </c:pt>
                <c:pt idx="411">
                  <c:v>-79.099999999999994</c:v>
                </c:pt>
                <c:pt idx="412">
                  <c:v>-76.5</c:v>
                </c:pt>
                <c:pt idx="413">
                  <c:v>-73.8</c:v>
                </c:pt>
                <c:pt idx="414">
                  <c:v>-71.599999999999994</c:v>
                </c:pt>
                <c:pt idx="415">
                  <c:v>-68.7</c:v>
                </c:pt>
                <c:pt idx="416">
                  <c:v>-66.5</c:v>
                </c:pt>
                <c:pt idx="417">
                  <c:v>-64.099999999999994</c:v>
                </c:pt>
                <c:pt idx="418">
                  <c:v>-61.3</c:v>
                </c:pt>
                <c:pt idx="419">
                  <c:v>-58.9</c:v>
                </c:pt>
                <c:pt idx="420">
                  <c:v>-56.6</c:v>
                </c:pt>
                <c:pt idx="421">
                  <c:v>-54.4</c:v>
                </c:pt>
                <c:pt idx="422">
                  <c:v>-51.8</c:v>
                </c:pt>
                <c:pt idx="423">
                  <c:v>-49.9</c:v>
                </c:pt>
                <c:pt idx="424">
                  <c:v>-47.3</c:v>
                </c:pt>
                <c:pt idx="425">
                  <c:v>-45.3</c:v>
                </c:pt>
                <c:pt idx="426">
                  <c:v>-43.2</c:v>
                </c:pt>
                <c:pt idx="427">
                  <c:v>-41.4</c:v>
                </c:pt>
                <c:pt idx="428">
                  <c:v>-39.299999999999997</c:v>
                </c:pt>
                <c:pt idx="429">
                  <c:v>-37.5</c:v>
                </c:pt>
                <c:pt idx="430">
                  <c:v>-35.799999999999997</c:v>
                </c:pt>
                <c:pt idx="431">
                  <c:v>-34.1</c:v>
                </c:pt>
                <c:pt idx="432">
                  <c:v>-32.5</c:v>
                </c:pt>
                <c:pt idx="433">
                  <c:v>-31</c:v>
                </c:pt>
                <c:pt idx="434">
                  <c:v>-29.7</c:v>
                </c:pt>
                <c:pt idx="435">
                  <c:v>-28.3</c:v>
                </c:pt>
                <c:pt idx="436">
                  <c:v>-27.1</c:v>
                </c:pt>
                <c:pt idx="437">
                  <c:v>-26</c:v>
                </c:pt>
                <c:pt idx="438">
                  <c:v>-24.8</c:v>
                </c:pt>
                <c:pt idx="439">
                  <c:v>-24.1</c:v>
                </c:pt>
                <c:pt idx="440">
                  <c:v>-23</c:v>
                </c:pt>
                <c:pt idx="441">
                  <c:v>-22.2</c:v>
                </c:pt>
                <c:pt idx="442">
                  <c:v>-21.4</c:v>
                </c:pt>
                <c:pt idx="443">
                  <c:v>-20.7</c:v>
                </c:pt>
                <c:pt idx="444">
                  <c:v>-20.3</c:v>
                </c:pt>
                <c:pt idx="445">
                  <c:v>-19.5</c:v>
                </c:pt>
                <c:pt idx="446">
                  <c:v>-18.899999999999999</c:v>
                </c:pt>
                <c:pt idx="447">
                  <c:v>-18.5</c:v>
                </c:pt>
                <c:pt idx="448">
                  <c:v>-18.2</c:v>
                </c:pt>
                <c:pt idx="449">
                  <c:v>-17.399999999999999</c:v>
                </c:pt>
                <c:pt idx="450">
                  <c:v>-17.2</c:v>
                </c:pt>
                <c:pt idx="451">
                  <c:v>-16.600000000000001</c:v>
                </c:pt>
                <c:pt idx="452">
                  <c:v>-16.399999999999999</c:v>
                </c:pt>
                <c:pt idx="453">
                  <c:v>-16.399999999999999</c:v>
                </c:pt>
                <c:pt idx="454">
                  <c:v>-16</c:v>
                </c:pt>
                <c:pt idx="455">
                  <c:v>-15.6</c:v>
                </c:pt>
                <c:pt idx="456">
                  <c:v>-15.6</c:v>
                </c:pt>
                <c:pt idx="457">
                  <c:v>-15.3</c:v>
                </c:pt>
                <c:pt idx="458">
                  <c:v>-14.9</c:v>
                </c:pt>
                <c:pt idx="459">
                  <c:v>-14.8</c:v>
                </c:pt>
                <c:pt idx="460">
                  <c:v>-14.8</c:v>
                </c:pt>
                <c:pt idx="461">
                  <c:v>-14.7</c:v>
                </c:pt>
                <c:pt idx="462">
                  <c:v>-15.9</c:v>
                </c:pt>
                <c:pt idx="463">
                  <c:v>-18.2</c:v>
                </c:pt>
                <c:pt idx="464">
                  <c:v>-21.2</c:v>
                </c:pt>
                <c:pt idx="465">
                  <c:v>-24.7</c:v>
                </c:pt>
                <c:pt idx="466">
                  <c:v>-28.1</c:v>
                </c:pt>
                <c:pt idx="467">
                  <c:v>-31.6</c:v>
                </c:pt>
                <c:pt idx="468">
                  <c:v>-35.1</c:v>
                </c:pt>
                <c:pt idx="469">
                  <c:v>-38.700000000000003</c:v>
                </c:pt>
                <c:pt idx="470">
                  <c:v>-41.8</c:v>
                </c:pt>
                <c:pt idx="471">
                  <c:v>-45.2</c:v>
                </c:pt>
                <c:pt idx="472">
                  <c:v>-48.1</c:v>
                </c:pt>
                <c:pt idx="473">
                  <c:v>-51.2</c:v>
                </c:pt>
                <c:pt idx="474">
                  <c:v>-53.8</c:v>
                </c:pt>
                <c:pt idx="475">
                  <c:v>-56.3</c:v>
                </c:pt>
                <c:pt idx="476">
                  <c:v>-58.7</c:v>
                </c:pt>
                <c:pt idx="477">
                  <c:v>-61.1</c:v>
                </c:pt>
                <c:pt idx="478">
                  <c:v>-63</c:v>
                </c:pt>
                <c:pt idx="479">
                  <c:v>-64.8</c:v>
                </c:pt>
                <c:pt idx="480">
                  <c:v>-66.8</c:v>
                </c:pt>
                <c:pt idx="481">
                  <c:v>-68.400000000000006</c:v>
                </c:pt>
                <c:pt idx="482">
                  <c:v>-70</c:v>
                </c:pt>
                <c:pt idx="483">
                  <c:v>-71.400000000000006</c:v>
                </c:pt>
                <c:pt idx="484">
                  <c:v>-72.7</c:v>
                </c:pt>
                <c:pt idx="485">
                  <c:v>-74</c:v>
                </c:pt>
                <c:pt idx="486">
                  <c:v>-75</c:v>
                </c:pt>
                <c:pt idx="487">
                  <c:v>-76</c:v>
                </c:pt>
                <c:pt idx="488">
                  <c:v>-77</c:v>
                </c:pt>
                <c:pt idx="489">
                  <c:v>-77.8</c:v>
                </c:pt>
                <c:pt idx="490">
                  <c:v>-78.7</c:v>
                </c:pt>
                <c:pt idx="491">
                  <c:v>-79.400000000000006</c:v>
                </c:pt>
                <c:pt idx="492">
                  <c:v>-80</c:v>
                </c:pt>
                <c:pt idx="493">
                  <c:v>-80.7</c:v>
                </c:pt>
                <c:pt idx="494">
                  <c:v>-81.400000000000006</c:v>
                </c:pt>
                <c:pt idx="495">
                  <c:v>-81.7</c:v>
                </c:pt>
                <c:pt idx="496">
                  <c:v>-82.1</c:v>
                </c:pt>
                <c:pt idx="497">
                  <c:v>-82.5</c:v>
                </c:pt>
                <c:pt idx="498">
                  <c:v>-82.7</c:v>
                </c:pt>
                <c:pt idx="499">
                  <c:v>-83.2</c:v>
                </c:pt>
                <c:pt idx="500">
                  <c:v>-83.5</c:v>
                </c:pt>
                <c:pt idx="501">
                  <c:v>-83.7</c:v>
                </c:pt>
                <c:pt idx="502">
                  <c:v>-83.9</c:v>
                </c:pt>
                <c:pt idx="503">
                  <c:v>-84.2</c:v>
                </c:pt>
                <c:pt idx="504">
                  <c:v>-84.2</c:v>
                </c:pt>
                <c:pt idx="505">
                  <c:v>-84.4</c:v>
                </c:pt>
                <c:pt idx="506">
                  <c:v>-84.6</c:v>
                </c:pt>
                <c:pt idx="507">
                  <c:v>-84.6</c:v>
                </c:pt>
                <c:pt idx="508">
                  <c:v>-84.6</c:v>
                </c:pt>
                <c:pt idx="509">
                  <c:v>-84.6</c:v>
                </c:pt>
                <c:pt idx="510">
                  <c:v>-84.5</c:v>
                </c:pt>
                <c:pt idx="511">
                  <c:v>-84.6</c:v>
                </c:pt>
                <c:pt idx="512">
                  <c:v>-84.4</c:v>
                </c:pt>
                <c:pt idx="513">
                  <c:v>-84.2</c:v>
                </c:pt>
                <c:pt idx="514">
                  <c:v>-84.4</c:v>
                </c:pt>
                <c:pt idx="515">
                  <c:v>-84.2</c:v>
                </c:pt>
                <c:pt idx="516">
                  <c:v>-84.1</c:v>
                </c:pt>
                <c:pt idx="517">
                  <c:v>-83.9</c:v>
                </c:pt>
                <c:pt idx="518">
                  <c:v>-83.8</c:v>
                </c:pt>
                <c:pt idx="519">
                  <c:v>-83.4</c:v>
                </c:pt>
                <c:pt idx="520">
                  <c:v>-83.3</c:v>
                </c:pt>
                <c:pt idx="521">
                  <c:v>-83.3</c:v>
                </c:pt>
                <c:pt idx="522">
                  <c:v>-82.9</c:v>
                </c:pt>
                <c:pt idx="523">
                  <c:v>-82.8</c:v>
                </c:pt>
                <c:pt idx="524">
                  <c:v>-82.7</c:v>
                </c:pt>
                <c:pt idx="525">
                  <c:v>-82.4</c:v>
                </c:pt>
                <c:pt idx="526">
                  <c:v>-82.1</c:v>
                </c:pt>
                <c:pt idx="527">
                  <c:v>-82</c:v>
                </c:pt>
                <c:pt idx="528">
                  <c:v>-81.7</c:v>
                </c:pt>
                <c:pt idx="529">
                  <c:v>-81.3</c:v>
                </c:pt>
                <c:pt idx="530">
                  <c:v>-81.099999999999994</c:v>
                </c:pt>
                <c:pt idx="531">
                  <c:v>-80.900000000000006</c:v>
                </c:pt>
                <c:pt idx="532">
                  <c:v>-80.5</c:v>
                </c:pt>
                <c:pt idx="533">
                  <c:v>-80.2</c:v>
                </c:pt>
                <c:pt idx="534">
                  <c:v>-80</c:v>
                </c:pt>
                <c:pt idx="535">
                  <c:v>-79.7</c:v>
                </c:pt>
                <c:pt idx="536">
                  <c:v>-79.3</c:v>
                </c:pt>
                <c:pt idx="537">
                  <c:v>-79</c:v>
                </c:pt>
                <c:pt idx="538">
                  <c:v>-78.7</c:v>
                </c:pt>
                <c:pt idx="539">
                  <c:v>-78.3</c:v>
                </c:pt>
                <c:pt idx="540">
                  <c:v>-78</c:v>
                </c:pt>
                <c:pt idx="541">
                  <c:v>-77.7</c:v>
                </c:pt>
                <c:pt idx="542">
                  <c:v>-77.3</c:v>
                </c:pt>
                <c:pt idx="543">
                  <c:v>-77.099999999999994</c:v>
                </c:pt>
                <c:pt idx="544">
                  <c:v>-76.900000000000006</c:v>
                </c:pt>
                <c:pt idx="545">
                  <c:v>-76.5</c:v>
                </c:pt>
                <c:pt idx="546">
                  <c:v>-76.099999999999994</c:v>
                </c:pt>
                <c:pt idx="547">
                  <c:v>-75.7</c:v>
                </c:pt>
                <c:pt idx="548">
                  <c:v>-75.400000000000006</c:v>
                </c:pt>
                <c:pt idx="549">
                  <c:v>-75.2</c:v>
                </c:pt>
                <c:pt idx="550">
                  <c:v>-74.599999999999994</c:v>
                </c:pt>
                <c:pt idx="551">
                  <c:v>-74.400000000000006</c:v>
                </c:pt>
                <c:pt idx="552">
                  <c:v>-74.099999999999994</c:v>
                </c:pt>
                <c:pt idx="553">
                  <c:v>-73.7</c:v>
                </c:pt>
                <c:pt idx="554">
                  <c:v>-73.2</c:v>
                </c:pt>
                <c:pt idx="555">
                  <c:v>-73</c:v>
                </c:pt>
                <c:pt idx="556">
                  <c:v>-72.599999999999994</c:v>
                </c:pt>
                <c:pt idx="557">
                  <c:v>-72.2</c:v>
                </c:pt>
                <c:pt idx="558">
                  <c:v>-71.900000000000006</c:v>
                </c:pt>
                <c:pt idx="559">
                  <c:v>-71.5</c:v>
                </c:pt>
                <c:pt idx="560">
                  <c:v>-71.099999999999994</c:v>
                </c:pt>
                <c:pt idx="561">
                  <c:v>-70.8</c:v>
                </c:pt>
                <c:pt idx="562">
                  <c:v>-70.3</c:v>
                </c:pt>
                <c:pt idx="563">
                  <c:v>-70.2</c:v>
                </c:pt>
                <c:pt idx="564">
                  <c:v>-69.8</c:v>
                </c:pt>
                <c:pt idx="565">
                  <c:v>-69.5</c:v>
                </c:pt>
                <c:pt idx="566">
                  <c:v>-69.099999999999994</c:v>
                </c:pt>
                <c:pt idx="567">
                  <c:v>-68.5</c:v>
                </c:pt>
                <c:pt idx="568">
                  <c:v>-68.400000000000006</c:v>
                </c:pt>
                <c:pt idx="569">
                  <c:v>-68</c:v>
                </c:pt>
                <c:pt idx="570">
                  <c:v>-67.400000000000006</c:v>
                </c:pt>
                <c:pt idx="571">
                  <c:v>-67.2</c:v>
                </c:pt>
                <c:pt idx="572">
                  <c:v>-66.900000000000006</c:v>
                </c:pt>
                <c:pt idx="573">
                  <c:v>-66.5</c:v>
                </c:pt>
                <c:pt idx="574">
                  <c:v>-66</c:v>
                </c:pt>
                <c:pt idx="575">
                  <c:v>-65.7</c:v>
                </c:pt>
                <c:pt idx="576">
                  <c:v>-65.3</c:v>
                </c:pt>
                <c:pt idx="577">
                  <c:v>-64.900000000000006</c:v>
                </c:pt>
                <c:pt idx="578">
                  <c:v>-64.7</c:v>
                </c:pt>
                <c:pt idx="579">
                  <c:v>-64.2</c:v>
                </c:pt>
                <c:pt idx="580">
                  <c:v>-63.9</c:v>
                </c:pt>
                <c:pt idx="581">
                  <c:v>-63.6</c:v>
                </c:pt>
                <c:pt idx="582">
                  <c:v>-63.1</c:v>
                </c:pt>
                <c:pt idx="583">
                  <c:v>-62.9</c:v>
                </c:pt>
                <c:pt idx="584">
                  <c:v>-62.4</c:v>
                </c:pt>
                <c:pt idx="585">
                  <c:v>-62.2</c:v>
                </c:pt>
                <c:pt idx="586">
                  <c:v>-61.8</c:v>
                </c:pt>
                <c:pt idx="587">
                  <c:v>-61.6</c:v>
                </c:pt>
                <c:pt idx="588">
                  <c:v>-61</c:v>
                </c:pt>
                <c:pt idx="589">
                  <c:v>-60.7</c:v>
                </c:pt>
                <c:pt idx="590">
                  <c:v>-60.3</c:v>
                </c:pt>
                <c:pt idx="591">
                  <c:v>-60</c:v>
                </c:pt>
                <c:pt idx="592">
                  <c:v>-59.5</c:v>
                </c:pt>
                <c:pt idx="593">
                  <c:v>-59.3</c:v>
                </c:pt>
                <c:pt idx="594">
                  <c:v>-58.9</c:v>
                </c:pt>
                <c:pt idx="595">
                  <c:v>-58.8</c:v>
                </c:pt>
                <c:pt idx="596">
                  <c:v>-58.3</c:v>
                </c:pt>
                <c:pt idx="597">
                  <c:v>-58</c:v>
                </c:pt>
                <c:pt idx="598">
                  <c:v>-57.6</c:v>
                </c:pt>
                <c:pt idx="599">
                  <c:v>-57.4</c:v>
                </c:pt>
                <c:pt idx="600">
                  <c:v>-57</c:v>
                </c:pt>
                <c:pt idx="601">
                  <c:v>-56.7</c:v>
                </c:pt>
                <c:pt idx="602">
                  <c:v>-56.2</c:v>
                </c:pt>
                <c:pt idx="603">
                  <c:v>-56</c:v>
                </c:pt>
                <c:pt idx="604">
                  <c:v>-55.6</c:v>
                </c:pt>
                <c:pt idx="605">
                  <c:v>-55.4</c:v>
                </c:pt>
                <c:pt idx="606">
                  <c:v>-55</c:v>
                </c:pt>
                <c:pt idx="607">
                  <c:v>-54.8</c:v>
                </c:pt>
                <c:pt idx="608">
                  <c:v>-54.6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2-6E4B-4855-88A6-63078F0FD668}"/>
            </c:ext>
          </c:extLst>
        </c:ser>
        <c:axId val="144392960"/>
        <c:axId val="144391168"/>
      </c:scatterChart>
      <c:valAx>
        <c:axId val="144388096"/>
        <c:scaling>
          <c:orientation val="minMax"/>
          <c:max val="240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389632"/>
        <c:crosses val="autoZero"/>
        <c:crossBetween val="midCat"/>
        <c:majorUnit val="30"/>
      </c:valAx>
      <c:valAx>
        <c:axId val="14438963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388096"/>
        <c:crosses val="autoZero"/>
        <c:crossBetween val="midCat"/>
      </c:valAx>
      <c:valAx>
        <c:axId val="144391168"/>
        <c:scaling>
          <c:orientation val="minMax"/>
          <c:min val="-125"/>
        </c:scaling>
        <c:axPos val="r"/>
        <c:numFmt formatCode="General" sourceLinked="1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392960"/>
        <c:crosses val="max"/>
        <c:crossBetween val="midCat"/>
        <c:majorUnit val="25"/>
      </c:valAx>
      <c:valAx>
        <c:axId val="144392960"/>
        <c:scaling>
          <c:orientation val="minMax"/>
        </c:scaling>
        <c:delete val="1"/>
        <c:axPos val="b"/>
        <c:numFmt formatCode="0.00" sourceLinked="1"/>
        <c:tickLblPos val="none"/>
        <c:crossAx val="14439116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0.50174</cdr:x>
      <cdr:y>0.81979</cdr:y>
    </cdr:from>
    <cdr:to>
      <cdr:x>0.60737</cdr:x>
      <cdr:y>0.88027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91805F35-46D8-4BA2-8705-DFC2D717FEEB}"/>
            </a:ext>
          </a:extLst>
        </cdr:cNvPr>
        <cdr:cNvSpPr txBox="1"/>
      </cdr:nvSpPr>
      <cdr:spPr>
        <a:xfrm xmlns:a="http://schemas.openxmlformats.org/drawingml/2006/main">
          <a:off x="4343399" y="5149955"/>
          <a:ext cx="914400" cy="3799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/>
            <a:t>minutes</a:t>
          </a:r>
        </a:p>
      </cdr:txBody>
    </cdr:sp>
  </cdr:relSizeAnchor>
  <cdr:relSizeAnchor xmlns:cdr="http://schemas.openxmlformats.org/drawingml/2006/chartDrawing">
    <cdr:from>
      <cdr:x>0.01006</cdr:x>
      <cdr:y>0.5597</cdr:y>
    </cdr:from>
    <cdr:to>
      <cdr:x>0.11569</cdr:x>
      <cdr:y>0.62208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E161F597-9B3E-49F5-80A8-B164B848340B}"/>
            </a:ext>
          </a:extLst>
        </cdr:cNvPr>
        <cdr:cNvSpPr txBox="1"/>
      </cdr:nvSpPr>
      <cdr:spPr>
        <a:xfrm xmlns:a="http://schemas.openxmlformats.org/drawingml/2006/main">
          <a:off x="87086" y="3516086"/>
          <a:ext cx="914400" cy="3918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/>
            <a:t>Celsius</a:t>
          </a:r>
        </a:p>
      </cdr:txBody>
    </cdr:sp>
  </cdr:relSizeAnchor>
  <cdr:relSizeAnchor xmlns:cdr="http://schemas.openxmlformats.org/drawingml/2006/chartDrawing">
    <cdr:from>
      <cdr:x>0.85007</cdr:x>
      <cdr:y>0.42108</cdr:y>
    </cdr:from>
    <cdr:to>
      <cdr:x>1</cdr:x>
      <cdr:y>0.49732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xmlns="" id="{8ACBB821-E6EE-4FFF-9D23-28314F68743E}"/>
            </a:ext>
          </a:extLst>
        </cdr:cNvPr>
        <cdr:cNvSpPr txBox="1"/>
      </cdr:nvSpPr>
      <cdr:spPr>
        <a:xfrm xmlns:a="http://schemas.openxmlformats.org/drawingml/2006/main">
          <a:off x="7358743" y="2645229"/>
          <a:ext cx="1297931" cy="4789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/>
            <a:t>Delta T'C</a:t>
          </a:r>
        </a:p>
      </cdr:txBody>
    </cdr:sp>
  </cdr:relSizeAnchor>
  <cdr:relSizeAnchor xmlns:cdr="http://schemas.openxmlformats.org/drawingml/2006/chartDrawing">
    <cdr:from>
      <cdr:x>0.84001</cdr:x>
      <cdr:y>0.76071</cdr:y>
    </cdr:from>
    <cdr:to>
      <cdr:x>0.93809</cdr:x>
      <cdr:y>0.76244</cdr:y>
    </cdr:to>
    <cdr:cxnSp macro="">
      <cdr:nvCxnSpPr>
        <cdr:cNvPr id="6" name="Straight Arrow Connector 5">
          <a:extLst xmlns:a="http://schemas.openxmlformats.org/drawingml/2006/main">
            <a:ext uri="{FF2B5EF4-FFF2-40B4-BE49-F238E27FC236}">
              <a16:creationId xmlns:a16="http://schemas.microsoft.com/office/drawing/2014/main" xmlns="" id="{A8F8AE77-A90B-44E6-9971-D728B033C357}"/>
            </a:ext>
          </a:extLst>
        </cdr:cNvPr>
        <cdr:cNvCxnSpPr/>
      </cdr:nvCxnSpPr>
      <cdr:spPr>
        <a:xfrm xmlns:a="http://schemas.openxmlformats.org/drawingml/2006/main">
          <a:off x="7271657" y="4778829"/>
          <a:ext cx="849086" cy="1088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0.17102</cdr:x>
      <cdr:y>0.59263</cdr:y>
    </cdr:from>
    <cdr:to>
      <cdr:x>0.55707</cdr:x>
      <cdr:y>0.59436</cdr:y>
    </cdr:to>
    <cdr:cxnSp macro="">
      <cdr:nvCxnSpPr>
        <cdr:cNvPr id="8" name="Straight Arrow Connector 7">
          <a:extLst xmlns:a="http://schemas.openxmlformats.org/drawingml/2006/main">
            <a:ext uri="{FF2B5EF4-FFF2-40B4-BE49-F238E27FC236}">
              <a16:creationId xmlns:a16="http://schemas.microsoft.com/office/drawing/2014/main" xmlns="" id="{20ABADAE-59AC-4F61-9243-1F68AE7182BB}"/>
            </a:ext>
          </a:extLst>
        </cdr:cNvPr>
        <cdr:cNvCxnSpPr/>
      </cdr:nvCxnSpPr>
      <cdr:spPr>
        <a:xfrm xmlns:a="http://schemas.openxmlformats.org/drawingml/2006/main" flipH="1">
          <a:off x="1480457" y="3722914"/>
          <a:ext cx="3341914" cy="1088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21DBC-A481-4118-89B9-514E67DB2550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D5E03-A1D1-4B8C-883E-F9E2E7A2595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EA3FE6-C3FE-42E6-B908-E10ADAA787AC}" type="slidenum">
              <a:rPr lang="en-US"/>
              <a:pPr/>
              <a:t>1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73100"/>
            <a:ext cx="4591050" cy="3443288"/>
          </a:xfrm>
          <a:solidFill>
            <a:srgbClr val="FFFFFF"/>
          </a:solidFill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2175" y="4341813"/>
            <a:ext cx="5051425" cy="41163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6BA8-42ED-41F8-8F2D-3A5212BF02FD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7A05-F52D-419A-B516-09CA24F102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6BA8-42ED-41F8-8F2D-3A5212BF02FD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7A05-F52D-419A-B516-09CA24F102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6BA8-42ED-41F8-8F2D-3A5212BF02FD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7A05-F52D-419A-B516-09CA24F102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6BA8-42ED-41F8-8F2D-3A5212BF02FD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7A05-F52D-419A-B516-09CA24F102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6BA8-42ED-41F8-8F2D-3A5212BF02FD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7A05-F52D-419A-B516-09CA24F102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6BA8-42ED-41F8-8F2D-3A5212BF02FD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7A05-F52D-419A-B516-09CA24F102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6BA8-42ED-41F8-8F2D-3A5212BF02FD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7A05-F52D-419A-B516-09CA24F102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6BA8-42ED-41F8-8F2D-3A5212BF02FD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7A05-F52D-419A-B516-09CA24F102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6BA8-42ED-41F8-8F2D-3A5212BF02FD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7A05-F52D-419A-B516-09CA24F102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6BA8-42ED-41F8-8F2D-3A5212BF02FD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7A05-F52D-419A-B516-09CA24F102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6BA8-42ED-41F8-8F2D-3A5212BF02FD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57A05-F52D-419A-B516-09CA24F102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36BA8-42ED-41F8-8F2D-3A5212BF02FD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57A05-F52D-419A-B516-09CA24F102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0768" name="Object 2"/>
          <p:cNvGraphicFramePr>
            <a:graphicFrameLocks noChangeAspect="1"/>
          </p:cNvGraphicFramePr>
          <p:nvPr/>
        </p:nvGraphicFramePr>
        <p:xfrm>
          <a:off x="366713" y="842963"/>
          <a:ext cx="8413750" cy="5176837"/>
        </p:xfrm>
        <a:graphic>
          <a:graphicData uri="http://schemas.openxmlformats.org/presentationml/2006/ole">
            <p:oleObj spid="_x0000_s1026" name="Chart" r:id="rId4" imgW="11529000" imgH="7067160" progId="">
              <p:embed/>
            </p:oleObj>
          </a:graphicData>
        </a:graphic>
      </p:graphicFrame>
      <p:graphicFrame>
        <p:nvGraphicFramePr>
          <p:cNvPr id="160769" name="Object 3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1027" name="Chart" r:id="rId5" imgW="7947695" imgH="4427129" progId="">
              <p:embed/>
            </p:oleObj>
          </a:graphicData>
        </a:graphic>
      </p:graphicFrame>
      <p:sp>
        <p:nvSpPr>
          <p:cNvPr id="9220" name="Line 4"/>
          <p:cNvSpPr>
            <a:spLocks noChangeShapeType="1"/>
          </p:cNvSpPr>
          <p:nvPr/>
        </p:nvSpPr>
        <p:spPr bwMode="auto">
          <a:xfrm flipH="1">
            <a:off x="1066800" y="2438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5867400" y="2971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581400" y="2286000"/>
            <a:ext cx="2743200" cy="2590800"/>
          </a:xfrm>
          <a:prstGeom prst="rect">
            <a:avLst/>
          </a:prstGeom>
          <a:solidFill>
            <a:srgbClr val="CC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1981200" y="1752600"/>
            <a:ext cx="533400" cy="41910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524000" y="4419600"/>
            <a:ext cx="1441450" cy="366713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CHARCOAL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495800" y="33528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BIOCHAR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352CFEC6-E4FB-401B-B8B3-BAAB63DD0D46}"/>
              </a:ext>
            </a:extLst>
          </p:cNvPr>
          <p:cNvGraphicFramePr>
            <a:graphicFrameLocks noGrp="1"/>
          </p:cNvGraphicFramePr>
          <p:nvPr/>
        </p:nvGraphicFramePr>
        <p:xfrm>
          <a:off x="243663" y="287965"/>
          <a:ext cx="8656674" cy="6282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</Words>
  <Application>Microsoft Office PowerPoint</Application>
  <PresentationFormat>On-screen Show (4:3)</PresentationFormat>
  <Paragraphs>7</Paragraphs>
  <Slides>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Chart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</cp:revision>
  <dcterms:created xsi:type="dcterms:W3CDTF">2020-08-08T00:56:09Z</dcterms:created>
  <dcterms:modified xsi:type="dcterms:W3CDTF">2020-08-08T01:00:08Z</dcterms:modified>
</cp:coreProperties>
</file>